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815" r:id="rId4"/>
  </p:sldMasterIdLst>
  <p:notesMasterIdLst>
    <p:notesMasterId r:id="rId11"/>
  </p:notesMasterIdLst>
  <p:sldIdLst>
    <p:sldId id="281" r:id="rId5"/>
    <p:sldId id="276" r:id="rId6"/>
    <p:sldId id="277" r:id="rId7"/>
    <p:sldId id="282" r:id="rId8"/>
    <p:sldId id="278" r:id="rId9"/>
    <p:sldId id="279" r:id="rId10"/>
  </p:sldIdLst>
  <p:sldSz cx="12801600" cy="9601200" type="A3"/>
  <p:notesSz cx="14662150" cy="1023461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15"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215"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215"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215"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215"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215"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215"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215"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215"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How to use this template" id="{83BE40FD-B75A-4B90-81EA-D56289A0ED34}">
          <p14:sldIdLst>
            <p14:sldId id="281"/>
          </p14:sldIdLst>
        </p14:section>
        <p14:section name="Proportionate Template - Low Procurement Activity" id="{C64CED26-AC04-4FDD-88EF-A98BC3344082}">
          <p14:sldIdLst>
            <p14:sldId id="276"/>
          </p14:sldIdLst>
        </p14:section>
        <p14:section name="Large and Material Procurement Agencies" id="{7955EC59-C636-4AE5-B9E9-77AEDBB660EF}">
          <p14:sldIdLst>
            <p14:sldId id="277"/>
            <p14:sldId id="282"/>
            <p14:sldId id="278"/>
            <p14:sldId id="279"/>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876C92B-92BC-2DCE-330E-8DEB99FA0A7C}" name="Tamara White" initials="TW" userId="a7768a2fe46ab6d3" providerId="Windows Live"/>
  <p188:author id="{3596CD6F-2E6C-3FE3-6A0D-6C4FAE1D8CD1}" name="Megan Collins" initials="MC" userId="Megan Collins" providerId="None"/>
  <p188:author id="{CAFDAF74-84C7-9ED1-BD11-678595C7A13E}" name="Rob Law" initials="RL" userId="S::rob.law@hpw.qld.gov.au::bb95c682-7972-4496-84ea-fc4f59074e9e" providerId="AD"/>
  <p188:author id="{9A0FC6A5-7DA4-FF6C-B65F-9B0A710DE117}" name="Tamara White" initials="TW" userId="S::Tamara.White@hpw.qld.gov.au::3e58fe52-a8e0-4f83-bdeb-05c9576a1ab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Emily Donohoe" initials="ED" lastIdx="1" clrIdx="0">
    <p:extLst>
      <p:ext uri="{19B8F6BF-5375-455C-9EA6-DF929625EA0E}">
        <p15:presenceInfo xmlns:p15="http://schemas.microsoft.com/office/powerpoint/2012/main" userId="S::Emily.DONOHOE@hpw.qld.gov.au::e2d8e485-8bea-4520-b4b3-fd6e68153e2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F2F7"/>
    <a:srgbClr val="E4E9EE"/>
    <a:srgbClr val="EAF1F8"/>
    <a:srgbClr val="06335D"/>
    <a:srgbClr val="155582"/>
    <a:srgbClr val="1D6FA8"/>
    <a:srgbClr val="DFEFFD"/>
    <a:srgbClr val="F7FBFF"/>
    <a:srgbClr val="FFFFFF"/>
    <a:srgbClr val="EAF6F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B819B0-6550-4019-8A94-99E8047DBBA8}" v="12" dt="2026-09-01T05:11:07.13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3487" autoAdjust="0"/>
  </p:normalViewPr>
  <p:slideViewPr>
    <p:cSldViewPr snapToGrid="0">
      <p:cViewPr varScale="1">
        <p:scale>
          <a:sx n="65" d="100"/>
          <a:sy n="65" d="100"/>
        </p:scale>
        <p:origin x="219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commentAuthors" Target="commentAuthors.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mara White" userId="a7768a2fe46ab6d3" providerId="LiveId" clId="{34760DDA-7EC1-4C1C-A78F-C9533B98B983}"/>
    <pc:docChg chg="undo custSel modSld sldOrd addSection modSection">
      <pc:chgData name="Tamara White" userId="a7768a2fe46ab6d3" providerId="LiveId" clId="{34760DDA-7EC1-4C1C-A78F-C9533B98B983}" dt="2026-08-07T06:59:06.557" v="2242" actId="20577"/>
      <pc:docMkLst>
        <pc:docMk/>
      </pc:docMkLst>
      <pc:sldChg chg="addSp delSp modSp mod ord modNotesTx">
        <pc:chgData name="Tamara White" userId="a7768a2fe46ab6d3" providerId="LiveId" clId="{34760DDA-7EC1-4C1C-A78F-C9533B98B983}" dt="2026-08-07T06:59:06.557" v="2242" actId="20577"/>
        <pc:sldMkLst>
          <pc:docMk/>
          <pc:sldMk cId="0" sldId="277"/>
        </pc:sldMkLst>
        <pc:spChg chg="mod">
          <ac:chgData name="Tamara White" userId="a7768a2fe46ab6d3" providerId="LiveId" clId="{34760DDA-7EC1-4C1C-A78F-C9533B98B983}" dt="2026-08-07T06:59:06.557" v="2242" actId="20577"/>
          <ac:spMkLst>
            <pc:docMk/>
            <pc:sldMk cId="0" sldId="277"/>
            <ac:spMk id="8" creationId="{00000000-0000-0000-0000-000000000000}"/>
          </ac:spMkLst>
        </pc:spChg>
        <pc:spChg chg="mod">
          <ac:chgData name="Tamara White" userId="a7768a2fe46ab6d3" providerId="LiveId" clId="{34760DDA-7EC1-4C1C-A78F-C9533B98B983}" dt="2026-08-07T03:01:53.290" v="1619" actId="14100"/>
          <ac:spMkLst>
            <pc:docMk/>
            <pc:sldMk cId="0" sldId="277"/>
            <ac:spMk id="19" creationId="{42443980-B2E4-0A3A-C388-09D8CF9ED377}"/>
          </ac:spMkLst>
        </pc:spChg>
        <pc:spChg chg="mod">
          <ac:chgData name="Tamara White" userId="a7768a2fe46ab6d3" providerId="LiveId" clId="{34760DDA-7EC1-4C1C-A78F-C9533B98B983}" dt="2026-08-07T03:02:22.711" v="1625" actId="1076"/>
          <ac:spMkLst>
            <pc:docMk/>
            <pc:sldMk cId="0" sldId="277"/>
            <ac:spMk id="22" creationId="{00000000-0000-0000-0000-000000000000}"/>
          </ac:spMkLst>
        </pc:spChg>
        <pc:spChg chg="mod">
          <ac:chgData name="Tamara White" userId="a7768a2fe46ab6d3" providerId="LiveId" clId="{34760DDA-7EC1-4C1C-A78F-C9533B98B983}" dt="2026-08-07T03:02:12.197" v="1623" actId="1076"/>
          <ac:spMkLst>
            <pc:docMk/>
            <pc:sldMk cId="0" sldId="277"/>
            <ac:spMk id="25" creationId="{00000000-0000-0000-0000-000000000000}"/>
          </ac:spMkLst>
        </pc:spChg>
        <pc:spChg chg="mod">
          <ac:chgData name="Tamara White" userId="a7768a2fe46ab6d3" providerId="LiveId" clId="{34760DDA-7EC1-4C1C-A78F-C9533B98B983}" dt="2026-08-07T03:02:48.808" v="1629" actId="403"/>
          <ac:spMkLst>
            <pc:docMk/>
            <pc:sldMk cId="0" sldId="277"/>
            <ac:spMk id="26" creationId="{3FA333F1-55BC-EAF9-01F0-B2E494A9A579}"/>
          </ac:spMkLst>
        </pc:spChg>
        <pc:spChg chg="mod">
          <ac:chgData name="Tamara White" userId="a7768a2fe46ab6d3" providerId="LiveId" clId="{34760DDA-7EC1-4C1C-A78F-C9533B98B983}" dt="2026-08-07T03:00:42.884" v="1613" actId="20577"/>
          <ac:spMkLst>
            <pc:docMk/>
            <pc:sldMk cId="0" sldId="277"/>
            <ac:spMk id="51" creationId="{00000000-0000-0000-0000-000000000000}"/>
          </ac:spMkLst>
        </pc:spChg>
        <pc:spChg chg="mod">
          <ac:chgData name="Tamara White" userId="a7768a2fe46ab6d3" providerId="LiveId" clId="{34760DDA-7EC1-4C1C-A78F-C9533B98B983}" dt="2026-08-07T06:25:02.690" v="2182" actId="20577"/>
          <ac:spMkLst>
            <pc:docMk/>
            <pc:sldMk cId="0" sldId="277"/>
            <ac:spMk id="61" creationId="{00000000-0000-0000-0000-000000000000}"/>
          </ac:spMkLst>
        </pc:spChg>
        <pc:spChg chg="mod">
          <ac:chgData name="Tamara White" userId="a7768a2fe46ab6d3" providerId="LiveId" clId="{34760DDA-7EC1-4C1C-A78F-C9533B98B983}" dt="2026-08-07T03:17:27.542" v="1675" actId="20577"/>
          <ac:spMkLst>
            <pc:docMk/>
            <pc:sldMk cId="0" sldId="277"/>
            <ac:spMk id="92" creationId="{00000000-0000-0000-0000-000000000000}"/>
          </ac:spMkLst>
        </pc:spChg>
        <pc:spChg chg="mod">
          <ac:chgData name="Tamara White" userId="a7768a2fe46ab6d3" providerId="LiveId" clId="{34760DDA-7EC1-4C1C-A78F-C9533B98B983}" dt="2026-08-07T03:17:48.746" v="1678" actId="20577"/>
          <ac:spMkLst>
            <pc:docMk/>
            <pc:sldMk cId="0" sldId="277"/>
            <ac:spMk id="97" creationId="{EB98F3E2-06A1-7781-787E-6CA8D87E17B3}"/>
          </ac:spMkLst>
        </pc:spChg>
        <pc:spChg chg="mod">
          <ac:chgData name="Tamara White" userId="a7768a2fe46ab6d3" providerId="LiveId" clId="{34760DDA-7EC1-4C1C-A78F-C9533B98B983}" dt="2026-08-07T03:02:35.480" v="1626" actId="1076"/>
          <ac:spMkLst>
            <pc:docMk/>
            <pc:sldMk cId="0" sldId="277"/>
            <ac:spMk id="98" creationId="{39599E37-8F7F-9B20-15D7-901B0959311A}"/>
          </ac:spMkLst>
        </pc:spChg>
        <pc:spChg chg="mod">
          <ac:chgData name="Tamara White" userId="a7768a2fe46ab6d3" providerId="LiveId" clId="{34760DDA-7EC1-4C1C-A78F-C9533B98B983}" dt="2026-08-07T03:02:35.480" v="1626" actId="1076"/>
          <ac:spMkLst>
            <pc:docMk/>
            <pc:sldMk cId="0" sldId="277"/>
            <ac:spMk id="109" creationId="{7C8F8BFF-2EEB-2091-E2BB-4648F8404523}"/>
          </ac:spMkLst>
        </pc:spChg>
        <pc:spChg chg="mod">
          <ac:chgData name="Tamara White" userId="a7768a2fe46ab6d3" providerId="LiveId" clId="{34760DDA-7EC1-4C1C-A78F-C9533B98B983}" dt="2026-08-07T03:02:35.480" v="1626" actId="1076"/>
          <ac:spMkLst>
            <pc:docMk/>
            <pc:sldMk cId="0" sldId="277"/>
            <ac:spMk id="110" creationId="{20E0ADA8-6E02-6F60-C019-D74862EB549C}"/>
          </ac:spMkLst>
        </pc:spChg>
        <pc:spChg chg="mod">
          <ac:chgData name="Tamara White" userId="a7768a2fe46ab6d3" providerId="LiveId" clId="{34760DDA-7EC1-4C1C-A78F-C9533B98B983}" dt="2026-08-07T03:02:35.480" v="1626" actId="1076"/>
          <ac:spMkLst>
            <pc:docMk/>
            <pc:sldMk cId="0" sldId="277"/>
            <ac:spMk id="113" creationId="{09055A5C-AF9E-54C0-F84A-557C5F132EDC}"/>
          </ac:spMkLst>
        </pc:spChg>
        <pc:spChg chg="mod">
          <ac:chgData name="Tamara White" userId="a7768a2fe46ab6d3" providerId="LiveId" clId="{34760DDA-7EC1-4C1C-A78F-C9533B98B983}" dt="2026-08-07T03:02:35.480" v="1626" actId="1076"/>
          <ac:spMkLst>
            <pc:docMk/>
            <pc:sldMk cId="0" sldId="277"/>
            <ac:spMk id="115" creationId="{1984888D-E688-8EA3-05ED-E4BA36E58B28}"/>
          </ac:spMkLst>
        </pc:spChg>
        <pc:spChg chg="mod">
          <ac:chgData name="Tamara White" userId="a7768a2fe46ab6d3" providerId="LiveId" clId="{34760DDA-7EC1-4C1C-A78F-C9533B98B983}" dt="2026-08-07T03:02:35.480" v="1626" actId="1076"/>
          <ac:spMkLst>
            <pc:docMk/>
            <pc:sldMk cId="0" sldId="277"/>
            <ac:spMk id="120" creationId="{82617C80-4F91-0700-8795-63E522694A04}"/>
          </ac:spMkLst>
        </pc:spChg>
        <pc:spChg chg="mod">
          <ac:chgData name="Tamara White" userId="a7768a2fe46ab6d3" providerId="LiveId" clId="{34760DDA-7EC1-4C1C-A78F-C9533B98B983}" dt="2026-08-07T03:02:35.480" v="1626" actId="1076"/>
          <ac:spMkLst>
            <pc:docMk/>
            <pc:sldMk cId="0" sldId="277"/>
            <ac:spMk id="125" creationId="{8A09A9BB-6E69-5B6D-9F87-824B70CA9260}"/>
          </ac:spMkLst>
        </pc:spChg>
        <pc:spChg chg="mod">
          <ac:chgData name="Tamara White" userId="a7768a2fe46ab6d3" providerId="LiveId" clId="{34760DDA-7EC1-4C1C-A78F-C9533B98B983}" dt="2026-08-07T03:02:35.480" v="1626" actId="1076"/>
          <ac:spMkLst>
            <pc:docMk/>
            <pc:sldMk cId="0" sldId="277"/>
            <ac:spMk id="130" creationId="{83CB83F4-ECF5-13C7-2591-393E27A4F442}"/>
          </ac:spMkLst>
        </pc:spChg>
        <pc:spChg chg="mod">
          <ac:chgData name="Tamara White" userId="a7768a2fe46ab6d3" providerId="LiveId" clId="{34760DDA-7EC1-4C1C-A78F-C9533B98B983}" dt="2026-08-07T03:02:35.480" v="1626" actId="1076"/>
          <ac:spMkLst>
            <pc:docMk/>
            <pc:sldMk cId="0" sldId="277"/>
            <ac:spMk id="152" creationId="{51B91ABB-A397-532B-89C6-6CD84D02CDDD}"/>
          </ac:spMkLst>
        </pc:spChg>
      </pc:sldChg>
      <pc:sldChg chg="addSp delSp modSp mod ord modNotesTx">
        <pc:chgData name="Tamara White" userId="a7768a2fe46ab6d3" providerId="LiveId" clId="{34760DDA-7EC1-4C1C-A78F-C9533B98B983}" dt="2026-08-07T06:29:43.855" v="2186" actId="20577"/>
        <pc:sldMkLst>
          <pc:docMk/>
          <pc:sldMk cId="0" sldId="278"/>
        </pc:sldMkLst>
        <pc:spChg chg="add mod">
          <ac:chgData name="Tamara White" userId="a7768a2fe46ab6d3" providerId="LiveId" clId="{34760DDA-7EC1-4C1C-A78F-C9533B98B983}" dt="2026-08-06T23:01:16.174" v="20" actId="14100"/>
          <ac:spMkLst>
            <pc:docMk/>
            <pc:sldMk cId="0" sldId="278"/>
            <ac:spMk id="10" creationId="{4EA52AAA-1F3F-FD01-2D11-EE4FE1F5FC7F}"/>
          </ac:spMkLst>
        </pc:spChg>
        <pc:spChg chg="mod">
          <ac:chgData name="Tamara White" userId="a7768a2fe46ab6d3" providerId="LiveId" clId="{34760DDA-7EC1-4C1C-A78F-C9533B98B983}" dt="2026-08-06T23:01:52.001" v="25" actId="255"/>
          <ac:spMkLst>
            <pc:docMk/>
            <pc:sldMk cId="0" sldId="278"/>
            <ac:spMk id="13" creationId="{A6E00BFE-CE5F-C2A7-A286-49696AB39D34}"/>
          </ac:spMkLst>
        </pc:spChg>
        <pc:spChg chg="mod">
          <ac:chgData name="Tamara White" userId="a7768a2fe46ab6d3" providerId="LiveId" clId="{34760DDA-7EC1-4C1C-A78F-C9533B98B983}" dt="2026-08-06T23:01:13.508" v="19" actId="14100"/>
          <ac:spMkLst>
            <pc:docMk/>
            <pc:sldMk cId="0" sldId="278"/>
            <ac:spMk id="15" creationId="{EFF75FA4-B437-7A87-9E38-3A2210F8BF00}"/>
          </ac:spMkLst>
        </pc:spChg>
        <pc:spChg chg="mod">
          <ac:chgData name="Tamara White" userId="a7768a2fe46ab6d3" providerId="LiveId" clId="{34760DDA-7EC1-4C1C-A78F-C9533B98B983}" dt="2026-08-06T23:03:56.374" v="37" actId="1076"/>
          <ac:spMkLst>
            <pc:docMk/>
            <pc:sldMk cId="0" sldId="278"/>
            <ac:spMk id="17" creationId="{00000000-0000-0000-0000-000000000000}"/>
          </ac:spMkLst>
        </pc:spChg>
        <pc:spChg chg="add mod">
          <ac:chgData name="Tamara White" userId="a7768a2fe46ab6d3" providerId="LiveId" clId="{34760DDA-7EC1-4C1C-A78F-C9533B98B983}" dt="2026-08-07T01:58:13.723" v="1606" actId="20577"/>
          <ac:spMkLst>
            <pc:docMk/>
            <pc:sldMk cId="0" sldId="278"/>
            <ac:spMk id="18" creationId="{3BA437C5-DB39-BD81-38B6-F5431BC46058}"/>
          </ac:spMkLst>
        </pc:spChg>
        <pc:spChg chg="add mod">
          <ac:chgData name="Tamara White" userId="a7768a2fe46ab6d3" providerId="LiveId" clId="{34760DDA-7EC1-4C1C-A78F-C9533B98B983}" dt="2026-08-06T23:04:18.974" v="38" actId="1076"/>
          <ac:spMkLst>
            <pc:docMk/>
            <pc:sldMk cId="0" sldId="278"/>
            <ac:spMk id="21" creationId="{78FD315E-B9A2-75AF-B993-4EAE63E28FD5}"/>
          </ac:spMkLst>
        </pc:spChg>
        <pc:spChg chg="mod">
          <ac:chgData name="Tamara White" userId="a7768a2fe46ab6d3" providerId="LiveId" clId="{34760DDA-7EC1-4C1C-A78F-C9533B98B983}" dt="2026-08-06T23:03:56.374" v="37" actId="1076"/>
          <ac:spMkLst>
            <pc:docMk/>
            <pc:sldMk cId="0" sldId="278"/>
            <ac:spMk id="24" creationId="{00000000-0000-0000-0000-000000000000}"/>
          </ac:spMkLst>
        </pc:spChg>
        <pc:spChg chg="add mod">
          <ac:chgData name="Tamara White" userId="a7768a2fe46ab6d3" providerId="LiveId" clId="{34760DDA-7EC1-4C1C-A78F-C9533B98B983}" dt="2026-08-06T23:04:18.974" v="38" actId="1076"/>
          <ac:spMkLst>
            <pc:docMk/>
            <pc:sldMk cId="0" sldId="278"/>
            <ac:spMk id="26" creationId="{9044D3AD-2425-26A2-0431-105648468A3F}"/>
          </ac:spMkLst>
        </pc:spChg>
        <pc:spChg chg="add mod">
          <ac:chgData name="Tamara White" userId="a7768a2fe46ab6d3" providerId="LiveId" clId="{34760DDA-7EC1-4C1C-A78F-C9533B98B983}" dt="2026-08-06T23:04:18.974" v="38" actId="1076"/>
          <ac:spMkLst>
            <pc:docMk/>
            <pc:sldMk cId="0" sldId="278"/>
            <ac:spMk id="28" creationId="{1DF5AA5E-504F-99B7-30F2-BDE8117BA5CA}"/>
          </ac:spMkLst>
        </pc:spChg>
        <pc:spChg chg="add mod">
          <ac:chgData name="Tamara White" userId="a7768a2fe46ab6d3" providerId="LiveId" clId="{34760DDA-7EC1-4C1C-A78F-C9533B98B983}" dt="2026-08-06T23:04:18.974" v="38" actId="1076"/>
          <ac:spMkLst>
            <pc:docMk/>
            <pc:sldMk cId="0" sldId="278"/>
            <ac:spMk id="30" creationId="{5FE5B126-C52F-C2D0-F566-5CEFDDB0A6DF}"/>
          </ac:spMkLst>
        </pc:spChg>
        <pc:spChg chg="mod">
          <ac:chgData name="Tamara White" userId="a7768a2fe46ab6d3" providerId="LiveId" clId="{34760DDA-7EC1-4C1C-A78F-C9533B98B983}" dt="2026-08-06T23:03:56.374" v="37" actId="1076"/>
          <ac:spMkLst>
            <pc:docMk/>
            <pc:sldMk cId="0" sldId="278"/>
            <ac:spMk id="31" creationId="{00000000-0000-0000-0000-000000000000}"/>
          </ac:spMkLst>
        </pc:spChg>
        <pc:spChg chg="mod">
          <ac:chgData name="Tamara White" userId="a7768a2fe46ab6d3" providerId="LiveId" clId="{34760DDA-7EC1-4C1C-A78F-C9533B98B983}" dt="2026-08-06T23:04:18.974" v="38" actId="1076"/>
          <ac:spMkLst>
            <pc:docMk/>
            <pc:sldMk cId="0" sldId="278"/>
            <ac:spMk id="34" creationId="{2FBC8D22-ED79-537D-07BD-EF994E84E6EC}"/>
          </ac:spMkLst>
        </pc:spChg>
        <pc:spChg chg="add mod">
          <ac:chgData name="Tamara White" userId="a7768a2fe46ab6d3" providerId="LiveId" clId="{34760DDA-7EC1-4C1C-A78F-C9533B98B983}" dt="2026-08-06T23:04:18.974" v="38" actId="1076"/>
          <ac:spMkLst>
            <pc:docMk/>
            <pc:sldMk cId="0" sldId="278"/>
            <ac:spMk id="37" creationId="{98B788AE-08D5-1EBB-F1DB-9567C84BEE76}"/>
          </ac:spMkLst>
        </pc:spChg>
        <pc:spChg chg="add mod">
          <ac:chgData name="Tamara White" userId="a7768a2fe46ab6d3" providerId="LiveId" clId="{34760DDA-7EC1-4C1C-A78F-C9533B98B983}" dt="2026-08-06T23:04:18.974" v="38" actId="1076"/>
          <ac:spMkLst>
            <pc:docMk/>
            <pc:sldMk cId="0" sldId="278"/>
            <ac:spMk id="40" creationId="{D4E6E492-E6D0-847D-C0C7-DC0F6D8BBEC0}"/>
          </ac:spMkLst>
        </pc:spChg>
        <pc:spChg chg="mod">
          <ac:chgData name="Tamara White" userId="a7768a2fe46ab6d3" providerId="LiveId" clId="{34760DDA-7EC1-4C1C-A78F-C9533B98B983}" dt="2026-08-06T23:04:18.974" v="38" actId="1076"/>
          <ac:spMkLst>
            <pc:docMk/>
            <pc:sldMk cId="0" sldId="278"/>
            <ac:spMk id="42" creationId="{7F20929A-E926-45E9-913A-7482F039AB22}"/>
          </ac:spMkLst>
        </pc:spChg>
        <pc:spChg chg="add mod">
          <ac:chgData name="Tamara White" userId="a7768a2fe46ab6d3" providerId="LiveId" clId="{34760DDA-7EC1-4C1C-A78F-C9533B98B983}" dt="2026-08-06T23:04:18.974" v="38" actId="1076"/>
          <ac:spMkLst>
            <pc:docMk/>
            <pc:sldMk cId="0" sldId="278"/>
            <ac:spMk id="46" creationId="{B612636A-5DCB-CD8C-34CB-ABFCCEC2D18C}"/>
          </ac:spMkLst>
        </pc:spChg>
        <pc:spChg chg="add mod">
          <ac:chgData name="Tamara White" userId="a7768a2fe46ab6d3" providerId="LiveId" clId="{34760DDA-7EC1-4C1C-A78F-C9533B98B983}" dt="2026-08-06T23:04:18.974" v="38" actId="1076"/>
          <ac:spMkLst>
            <pc:docMk/>
            <pc:sldMk cId="0" sldId="278"/>
            <ac:spMk id="48" creationId="{6B485281-DFA4-4A92-858A-18A2D594774B}"/>
          </ac:spMkLst>
        </pc:spChg>
        <pc:graphicFrameChg chg="mod modGraphic">
          <ac:chgData name="Tamara White" userId="a7768a2fe46ab6d3" providerId="LiveId" clId="{34760DDA-7EC1-4C1C-A78F-C9533B98B983}" dt="2026-08-07T01:30:05.281" v="1297" actId="2711"/>
          <ac:graphicFrameMkLst>
            <pc:docMk/>
            <pc:sldMk cId="0" sldId="278"/>
            <ac:graphicFrameMk id="19" creationId="{D2B3AEDB-3DC7-BC74-21F8-8F80E72F7B8D}"/>
          </ac:graphicFrameMkLst>
        </pc:graphicFrameChg>
        <pc:graphicFrameChg chg="modGraphic">
          <ac:chgData name="Tamara White" userId="a7768a2fe46ab6d3" providerId="LiveId" clId="{34760DDA-7EC1-4C1C-A78F-C9533B98B983}" dt="2026-08-07T06:29:43.855" v="2186" actId="20577"/>
          <ac:graphicFrameMkLst>
            <pc:docMk/>
            <pc:sldMk cId="0" sldId="278"/>
            <ac:graphicFrameMk id="39" creationId="{410A3778-72D3-3E5E-B2A7-596F8A16E5EE}"/>
          </ac:graphicFrameMkLst>
        </pc:graphicFrameChg>
        <pc:graphicFrameChg chg="add mod modGraphic">
          <ac:chgData name="Tamara White" userId="a7768a2fe46ab6d3" providerId="LiveId" clId="{34760DDA-7EC1-4C1C-A78F-C9533B98B983}" dt="2026-08-07T01:58:16.772" v="1608" actId="20577"/>
          <ac:graphicFrameMkLst>
            <pc:docMk/>
            <pc:sldMk cId="0" sldId="278"/>
            <ac:graphicFrameMk id="53" creationId="{D815D76C-D7A6-61CD-7E51-25A73F5CB737}"/>
          </ac:graphicFrameMkLst>
        </pc:graphicFrameChg>
      </pc:sldChg>
      <pc:sldChg chg="delSp modSp mod ord modNotesTx">
        <pc:chgData name="Tamara White" userId="a7768a2fe46ab6d3" providerId="LiveId" clId="{34760DDA-7EC1-4C1C-A78F-C9533B98B983}" dt="2026-08-07T06:30:18.005" v="2187" actId="478"/>
        <pc:sldMkLst>
          <pc:docMk/>
          <pc:sldMk cId="0" sldId="279"/>
        </pc:sldMkLst>
        <pc:graphicFrameChg chg="modGraphic">
          <ac:chgData name="Tamara White" userId="a7768a2fe46ab6d3" providerId="LiveId" clId="{34760DDA-7EC1-4C1C-A78F-C9533B98B983}" dt="2026-08-07T03:01:22.681" v="1615" actId="20577"/>
          <ac:graphicFrameMkLst>
            <pc:docMk/>
            <pc:sldMk cId="0" sldId="279"/>
            <ac:graphicFrameMk id="5" creationId="{1810D4C2-FCC9-375D-0B6F-93C1BF513F78}"/>
          </ac:graphicFrameMkLst>
        </pc:graphicFrameChg>
        <pc:graphicFrameChg chg="modGraphic">
          <ac:chgData name="Tamara White" userId="a7768a2fe46ab6d3" providerId="LiveId" clId="{34760DDA-7EC1-4C1C-A78F-C9533B98B983}" dt="2026-08-07T03:01:26.897" v="1616" actId="20577"/>
          <ac:graphicFrameMkLst>
            <pc:docMk/>
            <pc:sldMk cId="0" sldId="279"/>
            <ac:graphicFrameMk id="10" creationId="{41D9C9E7-E9DB-97AA-FB87-11EAE509B5C3}"/>
          </ac:graphicFrameMkLst>
        </pc:graphicFrameChg>
        <pc:graphicFrameChg chg="modGraphic">
          <ac:chgData name="Tamara White" userId="a7768a2fe46ab6d3" providerId="LiveId" clId="{34760DDA-7EC1-4C1C-A78F-C9533B98B983}" dt="2026-08-07T03:01:30.208" v="1617" actId="20577"/>
          <ac:graphicFrameMkLst>
            <pc:docMk/>
            <pc:sldMk cId="0" sldId="279"/>
            <ac:graphicFrameMk id="14" creationId="{9758EAD2-0526-CB54-EF06-86F0B46F6764}"/>
          </ac:graphicFrameMkLst>
        </pc:graphicFrameChg>
      </pc:sldChg>
    </pc:docChg>
  </pc:docChgLst>
  <pc:docChgLst>
    <pc:chgData name="Tamara White" userId="3e58fe52-a8e0-4f83-bdeb-05c9576a1ab2" providerId="ADAL" clId="{88DAC228-7795-409F-8EB3-0CB1DE705E9B}"/>
    <pc:docChg chg="undo redo custSel addSld modSld">
      <pc:chgData name="Tamara White" userId="3e58fe52-a8e0-4f83-bdeb-05c9576a1ab2" providerId="ADAL" clId="{88DAC228-7795-409F-8EB3-0CB1DE705E9B}" dt="2026-09-01T05:21:58.984" v="1454" actId="313"/>
      <pc:docMkLst>
        <pc:docMk/>
      </pc:docMkLst>
      <pc:sldChg chg="addSp modSp mod modNotesTx">
        <pc:chgData name="Tamara White" userId="3e58fe52-a8e0-4f83-bdeb-05c9576a1ab2" providerId="ADAL" clId="{88DAC228-7795-409F-8EB3-0CB1DE705E9B}" dt="2026-09-01T01:21:19.100" v="932" actId="1076"/>
        <pc:sldMkLst>
          <pc:docMk/>
          <pc:sldMk cId="0" sldId="276"/>
        </pc:sldMkLst>
        <pc:graphicFrameChg chg="modGraphic">
          <ac:chgData name="Tamara White" userId="3e58fe52-a8e0-4f83-bdeb-05c9576a1ab2" providerId="ADAL" clId="{88DAC228-7795-409F-8EB3-0CB1DE705E9B}" dt="2026-08-17T03:32:24.963" v="153"/>
          <ac:graphicFrameMkLst>
            <pc:docMk/>
            <pc:sldMk cId="0" sldId="276"/>
            <ac:graphicFrameMk id="58" creationId="{11EF1E5F-DB53-D9B3-211F-F6C2A9027AA6}"/>
          </ac:graphicFrameMkLst>
        </pc:graphicFrameChg>
        <pc:picChg chg="add mod">
          <ac:chgData name="Tamara White" userId="3e58fe52-a8e0-4f83-bdeb-05c9576a1ab2" providerId="ADAL" clId="{88DAC228-7795-409F-8EB3-0CB1DE705E9B}" dt="2026-09-01T01:21:19.100" v="932" actId="1076"/>
          <ac:picMkLst>
            <pc:docMk/>
            <pc:sldMk cId="0" sldId="276"/>
            <ac:picMk id="6" creationId="{8BEACBF5-4693-E713-313E-23BA20F862DB}"/>
          </ac:picMkLst>
        </pc:picChg>
      </pc:sldChg>
      <pc:sldChg chg="addSp delSp modSp mod setBg modNotesTx">
        <pc:chgData name="Tamara White" userId="3e58fe52-a8e0-4f83-bdeb-05c9576a1ab2" providerId="ADAL" clId="{88DAC228-7795-409F-8EB3-0CB1DE705E9B}" dt="2026-09-01T01:20:55.448" v="928" actId="1367"/>
        <pc:sldMkLst>
          <pc:docMk/>
          <pc:sldMk cId="0" sldId="277"/>
        </pc:sldMkLst>
        <pc:spChg chg="mod">
          <ac:chgData name="Tamara White" userId="3e58fe52-a8e0-4f83-bdeb-05c9576a1ab2" providerId="ADAL" clId="{88DAC228-7795-409F-8EB3-0CB1DE705E9B}" dt="2026-08-17T03:50:07.269" v="240" actId="20577"/>
          <ac:spMkLst>
            <pc:docMk/>
            <pc:sldMk cId="0" sldId="277"/>
            <ac:spMk id="68" creationId="{00000000-0000-0000-0000-000000000000}"/>
          </ac:spMkLst>
        </pc:spChg>
        <pc:picChg chg="add del mod">
          <ac:chgData name="Tamara White" userId="3e58fe52-a8e0-4f83-bdeb-05c9576a1ab2" providerId="ADAL" clId="{88DAC228-7795-409F-8EB3-0CB1DE705E9B}" dt="2026-09-01T01:17:27.427" v="918" actId="478"/>
          <ac:picMkLst>
            <pc:docMk/>
            <pc:sldMk cId="0" sldId="277"/>
            <ac:picMk id="5" creationId="{A82059E3-AE36-ADDD-8F25-0780B41395A1}"/>
          </ac:picMkLst>
        </pc:picChg>
        <pc:picChg chg="add del">
          <ac:chgData name="Tamara White" userId="3e58fe52-a8e0-4f83-bdeb-05c9576a1ab2" providerId="ADAL" clId="{88DAC228-7795-409F-8EB3-0CB1DE705E9B}" dt="2026-09-01T01:17:32.930" v="920" actId="22"/>
          <ac:picMkLst>
            <pc:docMk/>
            <pc:sldMk cId="0" sldId="277"/>
            <ac:picMk id="9" creationId="{5F4D6215-B600-EF00-BBEF-6400FF690CB2}"/>
          </ac:picMkLst>
        </pc:picChg>
        <pc:picChg chg="add mod">
          <ac:chgData name="Tamara White" userId="3e58fe52-a8e0-4f83-bdeb-05c9576a1ab2" providerId="ADAL" clId="{88DAC228-7795-409F-8EB3-0CB1DE705E9B}" dt="2026-09-01T01:20:55.448" v="928" actId="1367"/>
          <ac:picMkLst>
            <pc:docMk/>
            <pc:sldMk cId="0" sldId="277"/>
            <ac:picMk id="12" creationId="{6EE4EAFD-1E1D-8D0C-F71E-376C63ACC390}"/>
          </ac:picMkLst>
        </pc:picChg>
      </pc:sldChg>
      <pc:sldChg chg="modNotesTx">
        <pc:chgData name="Tamara White" userId="3e58fe52-a8e0-4f83-bdeb-05c9576a1ab2" providerId="ADAL" clId="{88DAC228-7795-409F-8EB3-0CB1DE705E9B}" dt="2026-09-01T05:21:58.984" v="1454" actId="313"/>
        <pc:sldMkLst>
          <pc:docMk/>
          <pc:sldMk cId="0" sldId="278"/>
        </pc:sldMkLst>
      </pc:sldChg>
      <pc:sldChg chg="modSp mod modNotesTx">
        <pc:chgData name="Tamara White" userId="3e58fe52-a8e0-4f83-bdeb-05c9576a1ab2" providerId="ADAL" clId="{88DAC228-7795-409F-8EB3-0CB1DE705E9B}" dt="2026-09-01T05:11:46.130" v="1453" actId="313"/>
        <pc:sldMkLst>
          <pc:docMk/>
          <pc:sldMk cId="0" sldId="279"/>
        </pc:sldMkLst>
        <pc:graphicFrameChg chg="mod modGraphic">
          <ac:chgData name="Tamara White" userId="3e58fe52-a8e0-4f83-bdeb-05c9576a1ab2" providerId="ADAL" clId="{88DAC228-7795-409F-8EB3-0CB1DE705E9B}" dt="2026-09-01T05:11:46.130" v="1453" actId="313"/>
          <ac:graphicFrameMkLst>
            <pc:docMk/>
            <pc:sldMk cId="0" sldId="279"/>
            <ac:graphicFrameMk id="5" creationId="{1810D4C2-FCC9-375D-0B6F-93C1BF513F78}"/>
          </ac:graphicFrameMkLst>
        </pc:graphicFrameChg>
        <pc:graphicFrameChg chg="modGraphic">
          <ac:chgData name="Tamara White" userId="3e58fe52-a8e0-4f83-bdeb-05c9576a1ab2" providerId="ADAL" clId="{88DAC228-7795-409F-8EB3-0CB1DE705E9B}" dt="2026-08-31T21:51:32.641" v="668" actId="20577"/>
          <ac:graphicFrameMkLst>
            <pc:docMk/>
            <pc:sldMk cId="0" sldId="279"/>
            <ac:graphicFrameMk id="14" creationId="{9758EAD2-0526-CB54-EF06-86F0B46F6764}"/>
          </ac:graphicFrameMkLst>
        </pc:graphicFrameChg>
      </pc:sldChg>
      <pc:sldChg chg="addSp delSp modSp add mod setBg">
        <pc:chgData name="Tamara White" userId="3e58fe52-a8e0-4f83-bdeb-05c9576a1ab2" providerId="ADAL" clId="{88DAC228-7795-409F-8EB3-0CB1DE705E9B}" dt="2026-09-01T01:20:32.577" v="925" actId="478"/>
        <pc:sldMkLst>
          <pc:docMk/>
          <pc:sldMk cId="439017307" sldId="282"/>
        </pc:sldMkLst>
        <pc:spChg chg="mod">
          <ac:chgData name="Tamara White" userId="3e58fe52-a8e0-4f83-bdeb-05c9576a1ab2" providerId="ADAL" clId="{88DAC228-7795-409F-8EB3-0CB1DE705E9B}" dt="2026-08-17T03:34:56.867" v="181" actId="20577"/>
          <ac:spMkLst>
            <pc:docMk/>
            <pc:sldMk cId="439017307" sldId="282"/>
            <ac:spMk id="54" creationId="{785DA7E4-3189-EB6F-7682-8E8727A3C526}"/>
          </ac:spMkLst>
        </pc:spChg>
        <pc:spChg chg="mod">
          <ac:chgData name="Tamara White" userId="3e58fe52-a8e0-4f83-bdeb-05c9576a1ab2" providerId="ADAL" clId="{88DAC228-7795-409F-8EB3-0CB1DE705E9B}" dt="2026-08-17T03:35:23.766" v="210" actId="20577"/>
          <ac:spMkLst>
            <pc:docMk/>
            <pc:sldMk cId="439017307" sldId="282"/>
            <ac:spMk id="56" creationId="{128914F8-A435-1BD9-AB80-18252257F4A4}"/>
          </ac:spMkLst>
        </pc:spChg>
        <pc:spChg chg="mod">
          <ac:chgData name="Tamara White" userId="3e58fe52-a8e0-4f83-bdeb-05c9576a1ab2" providerId="ADAL" clId="{88DAC228-7795-409F-8EB3-0CB1DE705E9B}" dt="2026-08-17T03:35:28.849" v="211" actId="20577"/>
          <ac:spMkLst>
            <pc:docMk/>
            <pc:sldMk cId="439017307" sldId="282"/>
            <ac:spMk id="60" creationId="{3E492EAA-83AE-0CAF-53FF-11CA1BBBF54E}"/>
          </ac:spMkLst>
        </pc:spChg>
        <pc:spChg chg="mod">
          <ac:chgData name="Tamara White" userId="3e58fe52-a8e0-4f83-bdeb-05c9576a1ab2" providerId="ADAL" clId="{88DAC228-7795-409F-8EB3-0CB1DE705E9B}" dt="2026-08-17T03:35:33.645" v="215" actId="20577"/>
          <ac:spMkLst>
            <pc:docMk/>
            <pc:sldMk cId="439017307" sldId="282"/>
            <ac:spMk id="62" creationId="{EF5BDE66-B144-92B2-1449-037CCAB255C0}"/>
          </ac:spMkLst>
        </pc:spChg>
        <pc:spChg chg="mod">
          <ac:chgData name="Tamara White" userId="3e58fe52-a8e0-4f83-bdeb-05c9576a1ab2" providerId="ADAL" clId="{88DAC228-7795-409F-8EB3-0CB1DE705E9B}" dt="2026-08-17T03:25:45.678" v="1" actId="20577"/>
          <ac:spMkLst>
            <pc:docMk/>
            <pc:sldMk cId="439017307" sldId="282"/>
            <ac:spMk id="66" creationId="{1D17ABD8-58CF-DEBD-FF12-3C6D914C41D7}"/>
          </ac:spMkLst>
        </pc:spChg>
        <pc:spChg chg="mod">
          <ac:chgData name="Tamara White" userId="3e58fe52-a8e0-4f83-bdeb-05c9576a1ab2" providerId="ADAL" clId="{88DAC228-7795-409F-8EB3-0CB1DE705E9B}" dt="2026-08-17T03:33:59.037" v="161" actId="20577"/>
          <ac:spMkLst>
            <pc:docMk/>
            <pc:sldMk cId="439017307" sldId="282"/>
            <ac:spMk id="110" creationId="{4A5D9215-9991-7518-7E70-111208DEEB9F}"/>
          </ac:spMkLst>
        </pc:spChg>
        <pc:spChg chg="mod">
          <ac:chgData name="Tamara White" userId="3e58fe52-a8e0-4f83-bdeb-05c9576a1ab2" providerId="ADAL" clId="{88DAC228-7795-409F-8EB3-0CB1DE705E9B}" dt="2026-08-17T03:34:03.774" v="165" actId="20577"/>
          <ac:spMkLst>
            <pc:docMk/>
            <pc:sldMk cId="439017307" sldId="282"/>
            <ac:spMk id="114" creationId="{3004BEDE-01D2-A6DE-CC5B-1FEF537C64DE}"/>
          </ac:spMkLst>
        </pc:spChg>
        <pc:spChg chg="mod">
          <ac:chgData name="Tamara White" userId="3e58fe52-a8e0-4f83-bdeb-05c9576a1ab2" providerId="ADAL" clId="{88DAC228-7795-409F-8EB3-0CB1DE705E9B}" dt="2026-08-17T03:34:08.266" v="167" actId="20577"/>
          <ac:spMkLst>
            <pc:docMk/>
            <pc:sldMk cId="439017307" sldId="282"/>
            <ac:spMk id="116" creationId="{3EA333D6-226A-1A85-FD9A-7AC52D758BF4}"/>
          </ac:spMkLst>
        </pc:spChg>
        <pc:spChg chg="mod">
          <ac:chgData name="Tamara White" userId="3e58fe52-a8e0-4f83-bdeb-05c9576a1ab2" providerId="ADAL" clId="{88DAC228-7795-409F-8EB3-0CB1DE705E9B}" dt="2026-08-17T03:34:11.321" v="169" actId="20577"/>
          <ac:spMkLst>
            <pc:docMk/>
            <pc:sldMk cId="439017307" sldId="282"/>
            <ac:spMk id="118" creationId="{9B61FEC2-FFF9-320A-2076-1479B001F353}"/>
          </ac:spMkLst>
        </pc:spChg>
        <pc:graphicFrameChg chg="add mod">
          <ac:chgData name="Tamara White" userId="3e58fe52-a8e0-4f83-bdeb-05c9576a1ab2" providerId="ADAL" clId="{88DAC228-7795-409F-8EB3-0CB1DE705E9B}" dt="2026-08-17T03:36:27.364" v="221" actId="207"/>
          <ac:graphicFrameMkLst>
            <pc:docMk/>
            <pc:sldMk cId="439017307" sldId="282"/>
            <ac:graphicFrameMk id="5" creationId="{FD216C08-3C3B-15CB-D53D-E949F7384CE1}"/>
          </ac:graphicFrameMkLst>
        </pc:graphicFrameChg>
        <pc:graphicFrameChg chg="add mod">
          <ac:chgData name="Tamara White" userId="3e58fe52-a8e0-4f83-bdeb-05c9576a1ab2" providerId="ADAL" clId="{88DAC228-7795-409F-8EB3-0CB1DE705E9B}" dt="2026-08-17T03:36:24.086" v="220" actId="207"/>
          <ac:graphicFrameMkLst>
            <pc:docMk/>
            <pc:sldMk cId="439017307" sldId="282"/>
            <ac:graphicFrameMk id="10" creationId="{04FC32C7-B7C8-9398-2BDB-F2296C991E36}"/>
          </ac:graphicFrameMkLst>
        </pc:graphicFrameChg>
        <pc:graphicFrameChg chg="add mod">
          <ac:chgData name="Tamara White" userId="3e58fe52-a8e0-4f83-bdeb-05c9576a1ab2" providerId="ADAL" clId="{88DAC228-7795-409F-8EB3-0CB1DE705E9B}" dt="2026-08-17T03:36:33.483" v="223" actId="207"/>
          <ac:graphicFrameMkLst>
            <pc:docMk/>
            <pc:sldMk cId="439017307" sldId="282"/>
            <ac:graphicFrameMk id="12" creationId="{6A415689-6B81-6876-FE5F-141E2D6D0C1F}"/>
          </ac:graphicFrameMkLst>
        </pc:graphicFrameChg>
        <pc:graphicFrameChg chg="add mod modGraphic">
          <ac:chgData name="Tamara White" userId="3e58fe52-a8e0-4f83-bdeb-05c9576a1ab2" providerId="ADAL" clId="{88DAC228-7795-409F-8EB3-0CB1DE705E9B}" dt="2026-08-17T03:33:40.430" v="157" actId="2161"/>
          <ac:graphicFrameMkLst>
            <pc:docMk/>
            <pc:sldMk cId="439017307" sldId="282"/>
            <ac:graphicFrameMk id="13" creationId="{56D2AA38-8826-7D70-6692-709F7DC7EB49}"/>
          </ac:graphicFrameMkLst>
        </pc:graphicFrameChg>
        <pc:picChg chg="add del mod">
          <ac:chgData name="Tamara White" userId="3e58fe52-a8e0-4f83-bdeb-05c9576a1ab2" providerId="ADAL" clId="{88DAC228-7795-409F-8EB3-0CB1DE705E9B}" dt="2026-09-01T01:20:32.577" v="925" actId="478"/>
          <ac:picMkLst>
            <pc:docMk/>
            <pc:sldMk cId="439017307" sldId="282"/>
            <ac:picMk id="3" creationId="{4DB8EA99-EE4E-12B9-E984-03C527654E3B}"/>
          </ac:picMkLst>
        </pc:picChg>
      </pc:sldChg>
    </pc:docChg>
  </pc:docChgLst>
  <pc:docChgLst>
    <pc:chgData name="Rob Law" userId="S::rob.law@hpw.qld.gov.au::bb95c682-7972-4496-84ea-fc4f59074e9e" providerId="AD" clId="Web-{364A3A4B-A6F2-D1F9-3B58-86B2CD037527}"/>
    <pc:docChg chg="mod">
      <pc:chgData name="Rob Law" userId="S::rob.law@hpw.qld.gov.au::bb95c682-7972-4496-84ea-fc4f59074e9e" providerId="AD" clId="Web-{364A3A4B-A6F2-D1F9-3B58-86B2CD037527}" dt="2026-08-09T23:34:32.179" v="0"/>
      <pc:docMkLst>
        <pc:docMk/>
      </pc:docMkLst>
    </pc:docChg>
  </pc:docChgLst>
  <pc:docChgLst>
    <pc:chgData name="Tamara White" userId="3e58fe52-a8e0-4f83-bdeb-05c9576a1ab2" providerId="ADAL" clId="{34760DDA-7EC1-4C1C-A78F-C9533B98B983}"/>
    <pc:docChg chg="undo custSel addSld delSld modSld modSection">
      <pc:chgData name="Tamara White" userId="3e58fe52-a8e0-4f83-bdeb-05c9576a1ab2" providerId="ADAL" clId="{34760DDA-7EC1-4C1C-A78F-C9533B98B983}" dt="2026-08-21T04:42:54.183" v="971" actId="478"/>
      <pc:docMkLst>
        <pc:docMk/>
      </pc:docMkLst>
      <pc:sldChg chg="addSp delSp modSp add del mod modCm modNotesTx">
        <pc:chgData name="Tamara White" userId="3e58fe52-a8e0-4f83-bdeb-05c9576a1ab2" providerId="ADAL" clId="{34760DDA-7EC1-4C1C-A78F-C9533B98B983}" dt="2026-08-21T04:42:52.276" v="970" actId="478"/>
        <pc:sldMkLst>
          <pc:docMk/>
          <pc:sldMk cId="0" sldId="276"/>
        </pc:sldMkLst>
        <pc:spChg chg="mod">
          <ac:chgData name="Tamara White" userId="3e58fe52-a8e0-4f83-bdeb-05c9576a1ab2" providerId="ADAL" clId="{34760DDA-7EC1-4C1C-A78F-C9533B98B983}" dt="2026-08-10T04:27:21.520" v="460" actId="2711"/>
          <ac:spMkLst>
            <pc:docMk/>
            <pc:sldMk cId="0" sldId="276"/>
            <ac:spMk id="2" creationId="{00000000-0000-0000-0000-000000000000}"/>
          </ac:spMkLst>
        </pc:spChg>
        <pc:spChg chg="mod">
          <ac:chgData name="Tamara White" userId="3e58fe52-a8e0-4f83-bdeb-05c9576a1ab2" providerId="ADAL" clId="{34760DDA-7EC1-4C1C-A78F-C9533B98B983}" dt="2026-08-10T04:27:21.520" v="460" actId="2711"/>
          <ac:spMkLst>
            <pc:docMk/>
            <pc:sldMk cId="0" sldId="276"/>
            <ac:spMk id="3" creationId="{FDAEC5F8-35C7-CC83-E809-798FCC458367}"/>
          </ac:spMkLst>
        </pc:spChg>
        <pc:spChg chg="add mod">
          <ac:chgData name="Tamara White" userId="3e58fe52-a8e0-4f83-bdeb-05c9576a1ab2" providerId="ADAL" clId="{34760DDA-7EC1-4C1C-A78F-C9533B98B983}" dt="2026-08-10T06:37:20.522" v="475" actId="1076"/>
          <ac:spMkLst>
            <pc:docMk/>
            <pc:sldMk cId="0" sldId="276"/>
            <ac:spMk id="8" creationId="{545FC5D8-4AE6-DB05-1C34-D98CD4FCCE74}"/>
          </ac:spMkLst>
        </pc:spChg>
        <pc:spChg chg="mod">
          <ac:chgData name="Tamara White" userId="3e58fe52-a8e0-4f83-bdeb-05c9576a1ab2" providerId="ADAL" clId="{34760DDA-7EC1-4C1C-A78F-C9533B98B983}" dt="2026-08-10T04:26:26.361" v="456"/>
          <ac:spMkLst>
            <pc:docMk/>
            <pc:sldMk cId="0" sldId="276"/>
            <ac:spMk id="23" creationId="{83C37447-645F-A78A-5C40-A62D849F843E}"/>
          </ac:spMkLst>
        </pc:spChg>
        <pc:spChg chg="mod">
          <ac:chgData name="Tamara White" userId="3e58fe52-a8e0-4f83-bdeb-05c9576a1ab2" providerId="ADAL" clId="{34760DDA-7EC1-4C1C-A78F-C9533B98B983}" dt="2026-08-10T04:27:21.520" v="460" actId="2711"/>
          <ac:spMkLst>
            <pc:docMk/>
            <pc:sldMk cId="0" sldId="276"/>
            <ac:spMk id="42" creationId="{0C5611AD-92DA-8B71-8D45-961C880BBB8F}"/>
          </ac:spMkLst>
        </pc:spChg>
        <pc:spChg chg="mod">
          <ac:chgData name="Tamara White" userId="3e58fe52-a8e0-4f83-bdeb-05c9576a1ab2" providerId="ADAL" clId="{34760DDA-7EC1-4C1C-A78F-C9533B98B983}" dt="2026-08-10T04:26:26.361" v="456"/>
          <ac:spMkLst>
            <pc:docMk/>
            <pc:sldMk cId="0" sldId="276"/>
            <ac:spMk id="44" creationId="{E7D96988-7BA1-30F1-ADD3-7DA61D1E2B38}"/>
          </ac:spMkLst>
        </pc:spChg>
        <pc:spChg chg="add mod">
          <ac:chgData name="Tamara White" userId="3e58fe52-a8e0-4f83-bdeb-05c9576a1ab2" providerId="ADAL" clId="{34760DDA-7EC1-4C1C-A78F-C9533B98B983}" dt="2026-08-10T04:26:26.361" v="456"/>
          <ac:spMkLst>
            <pc:docMk/>
            <pc:sldMk cId="0" sldId="276"/>
            <ac:spMk id="47" creationId="{B7C517C5-CCAE-B00A-2F4F-9028485917E9}"/>
          </ac:spMkLst>
        </pc:spChg>
        <pc:spChg chg="add mod">
          <ac:chgData name="Tamara White" userId="3e58fe52-a8e0-4f83-bdeb-05c9576a1ab2" providerId="ADAL" clId="{34760DDA-7EC1-4C1C-A78F-C9533B98B983}" dt="2026-08-10T04:26:26.361" v="456"/>
          <ac:spMkLst>
            <pc:docMk/>
            <pc:sldMk cId="0" sldId="276"/>
            <ac:spMk id="48" creationId="{F42FCDFD-886E-151E-C200-C1AFFD34C1AE}"/>
          </ac:spMkLst>
        </pc:spChg>
        <pc:spChg chg="add mod">
          <ac:chgData name="Tamara White" userId="3e58fe52-a8e0-4f83-bdeb-05c9576a1ab2" providerId="ADAL" clId="{34760DDA-7EC1-4C1C-A78F-C9533B98B983}" dt="2026-08-10T04:26:26.361" v="456"/>
          <ac:spMkLst>
            <pc:docMk/>
            <pc:sldMk cId="0" sldId="276"/>
            <ac:spMk id="49" creationId="{6F579D1C-E014-2660-A560-14DB59F4F1C6}"/>
          </ac:spMkLst>
        </pc:spChg>
        <pc:spChg chg="add mod">
          <ac:chgData name="Tamara White" userId="3e58fe52-a8e0-4f83-bdeb-05c9576a1ab2" providerId="ADAL" clId="{34760DDA-7EC1-4C1C-A78F-C9533B98B983}" dt="2026-08-10T04:27:21.520" v="460" actId="2711"/>
          <ac:spMkLst>
            <pc:docMk/>
            <pc:sldMk cId="0" sldId="276"/>
            <ac:spMk id="54" creationId="{31A14C6C-CAB5-8051-5430-E0AC935B7809}"/>
          </ac:spMkLst>
        </pc:spChg>
        <pc:spChg chg="mod">
          <ac:chgData name="Tamara White" userId="3e58fe52-a8e0-4f83-bdeb-05c9576a1ab2" providerId="ADAL" clId="{34760DDA-7EC1-4C1C-A78F-C9533B98B983}" dt="2026-08-10T04:27:21.520" v="460" actId="2711"/>
          <ac:spMkLst>
            <pc:docMk/>
            <pc:sldMk cId="0" sldId="276"/>
            <ac:spMk id="55" creationId="{D5978D5F-6AE7-A4C7-D33C-57DF331C87C0}"/>
          </ac:spMkLst>
        </pc:spChg>
        <pc:spChg chg="add mod">
          <ac:chgData name="Tamara White" userId="3e58fe52-a8e0-4f83-bdeb-05c9576a1ab2" providerId="ADAL" clId="{34760DDA-7EC1-4C1C-A78F-C9533B98B983}" dt="2026-08-10T04:26:26.361" v="456"/>
          <ac:spMkLst>
            <pc:docMk/>
            <pc:sldMk cId="0" sldId="276"/>
            <ac:spMk id="60" creationId="{37D7F1A7-65D8-75B5-8A25-E38FA1EEAE9D}"/>
          </ac:spMkLst>
        </pc:spChg>
        <pc:spChg chg="add mod">
          <ac:chgData name="Tamara White" userId="3e58fe52-a8e0-4f83-bdeb-05c9576a1ab2" providerId="ADAL" clId="{34760DDA-7EC1-4C1C-A78F-C9533B98B983}" dt="2026-08-10T04:26:26.361" v="456"/>
          <ac:spMkLst>
            <pc:docMk/>
            <pc:sldMk cId="0" sldId="276"/>
            <ac:spMk id="68" creationId="{F283500E-ECC8-6836-4C7C-2D9ED43FD2F3}"/>
          </ac:spMkLst>
        </pc:spChg>
        <pc:spChg chg="mod">
          <ac:chgData name="Tamara White" userId="3e58fe52-a8e0-4f83-bdeb-05c9576a1ab2" providerId="ADAL" clId="{34760DDA-7EC1-4C1C-A78F-C9533B98B983}" dt="2026-08-10T04:27:21.520" v="460" actId="2711"/>
          <ac:spMkLst>
            <pc:docMk/>
            <pc:sldMk cId="0" sldId="276"/>
            <ac:spMk id="89" creationId="{5CF6B74A-2F05-CA16-EC33-7C835CBABF4F}"/>
          </ac:spMkLst>
        </pc:spChg>
        <pc:spChg chg="add mod">
          <ac:chgData name="Tamara White" userId="3e58fe52-a8e0-4f83-bdeb-05c9576a1ab2" providerId="ADAL" clId="{34760DDA-7EC1-4C1C-A78F-C9533B98B983}" dt="2026-08-10T04:26:26.361" v="456"/>
          <ac:spMkLst>
            <pc:docMk/>
            <pc:sldMk cId="0" sldId="276"/>
            <ac:spMk id="93" creationId="{E8CFC0DB-3A1A-0F4F-4061-E39C84A898B6}"/>
          </ac:spMkLst>
        </pc:spChg>
        <pc:spChg chg="mod">
          <ac:chgData name="Tamara White" userId="3e58fe52-a8e0-4f83-bdeb-05c9576a1ab2" providerId="ADAL" clId="{34760DDA-7EC1-4C1C-A78F-C9533B98B983}" dt="2026-08-10T06:46:29.391" v="548" actId="20577"/>
          <ac:spMkLst>
            <pc:docMk/>
            <pc:sldMk cId="0" sldId="276"/>
            <ac:spMk id="97" creationId="{648C9266-39B9-6DA6-2C7E-8F9722C8F322}"/>
          </ac:spMkLst>
        </pc:spChg>
        <pc:spChg chg="add mod">
          <ac:chgData name="Tamara White" userId="3e58fe52-a8e0-4f83-bdeb-05c9576a1ab2" providerId="ADAL" clId="{34760DDA-7EC1-4C1C-A78F-C9533B98B983}" dt="2026-08-10T04:26:26.361" v="456"/>
          <ac:spMkLst>
            <pc:docMk/>
            <pc:sldMk cId="0" sldId="276"/>
            <ac:spMk id="102" creationId="{CF9A6CE4-496A-B637-3C95-B713DA399462}"/>
          </ac:spMkLst>
        </pc:spChg>
        <pc:spChg chg="mod">
          <ac:chgData name="Tamara White" userId="3e58fe52-a8e0-4f83-bdeb-05c9576a1ab2" providerId="ADAL" clId="{34760DDA-7EC1-4C1C-A78F-C9533B98B983}" dt="2026-08-10T04:27:21.520" v="460" actId="2711"/>
          <ac:spMkLst>
            <pc:docMk/>
            <pc:sldMk cId="0" sldId="276"/>
            <ac:spMk id="103" creationId="{5B82B533-7948-7DE3-54ED-3A6033C136BD}"/>
          </ac:spMkLst>
        </pc:spChg>
        <pc:spChg chg="mod">
          <ac:chgData name="Tamara White" userId="3e58fe52-a8e0-4f83-bdeb-05c9576a1ab2" providerId="ADAL" clId="{34760DDA-7EC1-4C1C-A78F-C9533B98B983}" dt="2026-08-10T04:27:21.520" v="460" actId="2711"/>
          <ac:spMkLst>
            <pc:docMk/>
            <pc:sldMk cId="0" sldId="276"/>
            <ac:spMk id="104" creationId="{50D6874A-C772-2CDF-A1E8-8A9C6230E25A}"/>
          </ac:spMkLst>
        </pc:spChg>
        <pc:spChg chg="mod">
          <ac:chgData name="Tamara White" userId="3e58fe52-a8e0-4f83-bdeb-05c9576a1ab2" providerId="ADAL" clId="{34760DDA-7EC1-4C1C-A78F-C9533B98B983}" dt="2026-08-10T04:27:21.520" v="460" actId="2711"/>
          <ac:spMkLst>
            <pc:docMk/>
            <pc:sldMk cId="0" sldId="276"/>
            <ac:spMk id="108" creationId="{D03C6BE7-2938-C313-5F09-6EFD1E1927B0}"/>
          </ac:spMkLst>
        </pc:spChg>
        <pc:graphicFrameChg chg="modGraphic">
          <ac:chgData name="Tamara White" userId="3e58fe52-a8e0-4f83-bdeb-05c9576a1ab2" providerId="ADAL" clId="{34760DDA-7EC1-4C1C-A78F-C9533B98B983}" dt="2026-08-10T04:27:28.911" v="461" actId="2711"/>
          <ac:graphicFrameMkLst>
            <pc:docMk/>
            <pc:sldMk cId="0" sldId="276"/>
            <ac:graphicFrameMk id="58" creationId="{11EF1E5F-DB53-D9B3-211F-F6C2A9027AA6}"/>
          </ac:graphicFrameMkLst>
        </pc:graphicFrameChg>
        <pc:graphicFrameChg chg="modGraphic">
          <ac:chgData name="Tamara White" userId="3e58fe52-a8e0-4f83-bdeb-05c9576a1ab2" providerId="ADAL" clId="{34760DDA-7EC1-4C1C-A78F-C9533B98B983}" dt="2026-08-10T04:27:38.373" v="463" actId="2711"/>
          <ac:graphicFrameMkLst>
            <pc:docMk/>
            <pc:sldMk cId="0" sldId="276"/>
            <ac:graphicFrameMk id="65" creationId="{B7BC7A72-A2B0-11B0-1E12-8E27FD38AEDC}"/>
          </ac:graphicFrameMkLst>
        </pc:graphicFrameChg>
        <pc:graphicFrameChg chg="modGraphic">
          <ac:chgData name="Tamara White" userId="3e58fe52-a8e0-4f83-bdeb-05c9576a1ab2" providerId="ADAL" clId="{34760DDA-7EC1-4C1C-A78F-C9533B98B983}" dt="2026-08-10T04:27:33.292" v="462" actId="2711"/>
          <ac:graphicFrameMkLst>
            <pc:docMk/>
            <pc:sldMk cId="0" sldId="276"/>
            <ac:graphicFrameMk id="71" creationId="{BEB490B2-621A-5ACE-30E2-89FA40E425C1}"/>
          </ac:graphicFrameMkLst>
        </pc:graphicFrameChg>
        <pc:graphicFrameChg chg="modGraphic">
          <ac:chgData name="Tamara White" userId="3e58fe52-a8e0-4f83-bdeb-05c9576a1ab2" providerId="ADAL" clId="{34760DDA-7EC1-4C1C-A78F-C9533B98B983}" dt="2026-08-10T04:27:47.699" v="464" actId="2711"/>
          <ac:graphicFrameMkLst>
            <pc:docMk/>
            <pc:sldMk cId="0" sldId="276"/>
            <ac:graphicFrameMk id="85" creationId="{C61E64BE-F66C-83D7-A3D7-17DA6BC5D607}"/>
          </ac:graphicFrameMkLst>
        </pc:graphicFrameChg>
        <pc:graphicFrameChg chg="modGraphic">
          <ac:chgData name="Tamara White" userId="3e58fe52-a8e0-4f83-bdeb-05c9576a1ab2" providerId="ADAL" clId="{34760DDA-7EC1-4C1C-A78F-C9533B98B983}" dt="2026-08-10T04:27:07.705" v="458" actId="2711"/>
          <ac:graphicFrameMkLst>
            <pc:docMk/>
            <pc:sldMk cId="0" sldId="276"/>
            <ac:graphicFrameMk id="106" creationId="{376E7EF4-D568-E432-08C5-009BFD83289A}"/>
          </ac:graphicFrameMkLst>
        </pc:graphicFrameChg>
        <pc:extLst>
          <p:ext xmlns:p="http://schemas.openxmlformats.org/presentationml/2006/main" uri="{D6D511B9-2390-475A-947B-AFAB55BFBCF1}">
            <pc226:cmChg xmlns:pc226="http://schemas.microsoft.com/office/powerpoint/2022/06/main/command" chg="mod">
              <pc226:chgData name="Tamara White" userId="3e58fe52-a8e0-4f83-bdeb-05c9576a1ab2" providerId="ADAL" clId="{34760DDA-7EC1-4C1C-A78F-C9533B98B983}" dt="2026-08-10T03:29:09.352" v="149" actId="478"/>
              <pc2:cmMkLst xmlns:pc2="http://schemas.microsoft.com/office/powerpoint/2019/9/main/command">
                <pc:docMk/>
                <pc:sldMk cId="0" sldId="276"/>
                <pc2:cmMk id="{076CF3D0-A9BC-4FC7-9202-6D41773F3ACE}"/>
              </pc2:cmMkLst>
            </pc226:cmChg>
          </p:ext>
        </pc:extLst>
      </pc:sldChg>
      <pc:sldChg chg="delSp mod modNotesTx">
        <pc:chgData name="Tamara White" userId="3e58fe52-a8e0-4f83-bdeb-05c9576a1ab2" providerId="ADAL" clId="{34760DDA-7EC1-4C1C-A78F-C9533B98B983}" dt="2026-08-21T04:42:48.970" v="969" actId="478"/>
        <pc:sldMkLst>
          <pc:docMk/>
          <pc:sldMk cId="0" sldId="277"/>
        </pc:sldMkLst>
      </pc:sldChg>
      <pc:sldChg chg="addSp delSp modSp mod modNotesTx">
        <pc:chgData name="Tamara White" userId="3e58fe52-a8e0-4f83-bdeb-05c9576a1ab2" providerId="ADAL" clId="{34760DDA-7EC1-4C1C-A78F-C9533B98B983}" dt="2026-08-21T04:42:44.747" v="967" actId="478"/>
        <pc:sldMkLst>
          <pc:docMk/>
          <pc:sldMk cId="0" sldId="278"/>
        </pc:sldMkLst>
        <pc:spChg chg="add mod">
          <ac:chgData name="Tamara White" userId="3e58fe52-a8e0-4f83-bdeb-05c9576a1ab2" providerId="ADAL" clId="{34760DDA-7EC1-4C1C-A78F-C9533B98B983}" dt="2026-08-10T06:37:31.904" v="477" actId="1076"/>
          <ac:spMkLst>
            <pc:docMk/>
            <pc:sldMk cId="0" sldId="278"/>
            <ac:spMk id="6" creationId="{8F37BFF1-E0EE-089A-B788-A6D7E9875AC4}"/>
          </ac:spMkLst>
        </pc:spChg>
        <pc:graphicFrameChg chg="mod modGraphic">
          <ac:chgData name="Tamara White" userId="3e58fe52-a8e0-4f83-bdeb-05c9576a1ab2" providerId="ADAL" clId="{34760DDA-7EC1-4C1C-A78F-C9533B98B983}" dt="2026-08-10T06:45:46.125" v="546" actId="207"/>
          <ac:graphicFrameMkLst>
            <pc:docMk/>
            <pc:sldMk cId="0" sldId="278"/>
            <ac:graphicFrameMk id="19" creationId="{D2B3AEDB-3DC7-BC74-21F8-8F80E72F7B8D}"/>
          </ac:graphicFrameMkLst>
        </pc:graphicFrameChg>
        <pc:graphicFrameChg chg="mod modGraphic">
          <ac:chgData name="Tamara White" userId="3e58fe52-a8e0-4f83-bdeb-05c9576a1ab2" providerId="ADAL" clId="{34760DDA-7EC1-4C1C-A78F-C9533B98B983}" dt="2026-08-10T06:45:27.923" v="540" actId="20577"/>
          <ac:graphicFrameMkLst>
            <pc:docMk/>
            <pc:sldMk cId="0" sldId="278"/>
            <ac:graphicFrameMk id="53" creationId="{D815D76C-D7A6-61CD-7E51-25A73F5CB737}"/>
          </ac:graphicFrameMkLst>
        </pc:graphicFrameChg>
      </pc:sldChg>
      <pc:sldChg chg="addSp delSp modSp mod modNotesTx">
        <pc:chgData name="Tamara White" userId="3e58fe52-a8e0-4f83-bdeb-05c9576a1ab2" providerId="ADAL" clId="{34760DDA-7EC1-4C1C-A78F-C9533B98B983}" dt="2026-08-21T04:42:42.317" v="966" actId="478"/>
        <pc:sldMkLst>
          <pc:docMk/>
          <pc:sldMk cId="0" sldId="279"/>
        </pc:sldMkLst>
        <pc:spChg chg="add">
          <ac:chgData name="Tamara White" userId="3e58fe52-a8e0-4f83-bdeb-05c9576a1ab2" providerId="ADAL" clId="{34760DDA-7EC1-4C1C-A78F-C9533B98B983}" dt="2026-08-10T04:54:23.543" v="467" actId="22"/>
          <ac:spMkLst>
            <pc:docMk/>
            <pc:sldMk cId="0" sldId="279"/>
            <ac:spMk id="6" creationId="{F1959609-4CDD-349C-A303-9F2F84333DA9}"/>
          </ac:spMkLst>
        </pc:spChg>
        <pc:spChg chg="add">
          <ac:chgData name="Tamara White" userId="3e58fe52-a8e0-4f83-bdeb-05c9576a1ab2" providerId="ADAL" clId="{34760DDA-7EC1-4C1C-A78F-C9533B98B983}" dt="2026-08-10T04:54:30.349" v="468" actId="22"/>
          <ac:spMkLst>
            <pc:docMk/>
            <pc:sldMk cId="0" sldId="279"/>
            <ac:spMk id="8" creationId="{BF1CE0B8-BA90-966C-3172-24E8556B7B02}"/>
          </ac:spMkLst>
        </pc:spChg>
        <pc:spChg chg="add">
          <ac:chgData name="Tamara White" userId="3e58fe52-a8e0-4f83-bdeb-05c9576a1ab2" providerId="ADAL" clId="{34760DDA-7EC1-4C1C-A78F-C9533B98B983}" dt="2026-08-10T04:54:30.349" v="468" actId="22"/>
          <ac:spMkLst>
            <pc:docMk/>
            <pc:sldMk cId="0" sldId="279"/>
            <ac:spMk id="11" creationId="{7C217951-3ECA-4FC4-29CB-48E37C1E5C42}"/>
          </ac:spMkLst>
        </pc:spChg>
        <pc:graphicFrameChg chg="modGraphic">
          <ac:chgData name="Tamara White" userId="3e58fe52-a8e0-4f83-bdeb-05c9576a1ab2" providerId="ADAL" clId="{34760DDA-7EC1-4C1C-A78F-C9533B98B983}" dt="2026-08-09T23:51:12.868" v="49" actId="20577"/>
          <ac:graphicFrameMkLst>
            <pc:docMk/>
            <pc:sldMk cId="0" sldId="279"/>
            <ac:graphicFrameMk id="14" creationId="{9758EAD2-0526-CB54-EF06-86F0B46F6764}"/>
          </ac:graphicFrameMkLst>
        </pc:graphicFrameChg>
      </pc:sldChg>
      <pc:sldChg chg="addSp delSp modSp add mod modNotesTx">
        <pc:chgData name="Tamara White" userId="3e58fe52-a8e0-4f83-bdeb-05c9576a1ab2" providerId="ADAL" clId="{34760DDA-7EC1-4C1C-A78F-C9533B98B983}" dt="2026-08-21T04:42:54.183" v="971" actId="478"/>
        <pc:sldMkLst>
          <pc:docMk/>
          <pc:sldMk cId="707676890" sldId="281"/>
        </pc:sldMkLst>
        <pc:spChg chg="add mod">
          <ac:chgData name="Tamara White" userId="3e58fe52-a8e0-4f83-bdeb-05c9576a1ab2" providerId="ADAL" clId="{34760DDA-7EC1-4C1C-A78F-C9533B98B983}" dt="2026-08-10T03:24:31.102" v="75" actId="1076"/>
          <ac:spMkLst>
            <pc:docMk/>
            <pc:sldMk cId="707676890" sldId="281"/>
            <ac:spMk id="4" creationId="{97F6E185-3D29-AB72-7532-FAA73E785468}"/>
          </ac:spMkLst>
        </pc:spChg>
        <pc:spChg chg="mod">
          <ac:chgData name="Tamara White" userId="3e58fe52-a8e0-4f83-bdeb-05c9576a1ab2" providerId="ADAL" clId="{34760DDA-7EC1-4C1C-A78F-C9533B98B983}" dt="2026-08-10T03:23:42.168" v="66"/>
          <ac:spMkLst>
            <pc:docMk/>
            <pc:sldMk cId="707676890" sldId="281"/>
            <ac:spMk id="18" creationId="{74B52992-1907-0D3A-A51D-3A948FCC9CFC}"/>
          </ac:spMkLst>
        </pc:spChg>
        <pc:spChg chg="mod">
          <ac:chgData name="Tamara White" userId="3e58fe52-a8e0-4f83-bdeb-05c9576a1ab2" providerId="ADAL" clId="{34760DDA-7EC1-4C1C-A78F-C9533B98B983}" dt="2026-08-10T03:24:25.070" v="73" actId="1076"/>
          <ac:spMkLst>
            <pc:docMk/>
            <pc:sldMk cId="707676890" sldId="281"/>
            <ac:spMk id="28" creationId="{574D3242-66D8-2BDF-3567-03F4840C0BD4}"/>
          </ac:spMkLst>
        </pc:spChg>
        <pc:spChg chg="mod">
          <ac:chgData name="Tamara White" userId="3e58fe52-a8e0-4f83-bdeb-05c9576a1ab2" providerId="ADAL" clId="{34760DDA-7EC1-4C1C-A78F-C9533B98B983}" dt="2026-08-10T03:24:25.070" v="73" actId="1076"/>
          <ac:spMkLst>
            <pc:docMk/>
            <pc:sldMk cId="707676890" sldId="281"/>
            <ac:spMk id="32" creationId="{E9BEC420-31DD-992C-DB28-935BB8305BEB}"/>
          </ac:spMkLst>
        </pc:spChg>
        <pc:spChg chg="mod">
          <ac:chgData name="Tamara White" userId="3e58fe52-a8e0-4f83-bdeb-05c9576a1ab2" providerId="ADAL" clId="{34760DDA-7EC1-4C1C-A78F-C9533B98B983}" dt="2026-08-10T03:24:25.070" v="73" actId="1076"/>
          <ac:spMkLst>
            <pc:docMk/>
            <pc:sldMk cId="707676890" sldId="281"/>
            <ac:spMk id="36" creationId="{CB4A8016-353C-15C1-F4C5-BDAE5936963B}"/>
          </ac:spMkLst>
        </pc:spChg>
        <pc:spChg chg="mod">
          <ac:chgData name="Tamara White" userId="3e58fe52-a8e0-4f83-bdeb-05c9576a1ab2" providerId="ADAL" clId="{34760DDA-7EC1-4C1C-A78F-C9533B98B983}" dt="2026-08-10T03:24:25.070" v="73" actId="1076"/>
          <ac:spMkLst>
            <pc:docMk/>
            <pc:sldMk cId="707676890" sldId="281"/>
            <ac:spMk id="38" creationId="{4F62EC07-8DE0-EFDD-8784-5DDA753D0D34}"/>
          </ac:spMkLst>
        </pc:spChg>
        <pc:spChg chg="mod">
          <ac:chgData name="Tamara White" userId="3e58fe52-a8e0-4f83-bdeb-05c9576a1ab2" providerId="ADAL" clId="{34760DDA-7EC1-4C1C-A78F-C9533B98B983}" dt="2026-08-10T03:24:25.070" v="73" actId="1076"/>
          <ac:spMkLst>
            <pc:docMk/>
            <pc:sldMk cId="707676890" sldId="281"/>
            <ac:spMk id="40" creationId="{673B739D-2128-0270-6A6A-35CDA1D41787}"/>
          </ac:spMkLst>
        </pc:spChg>
        <pc:spChg chg="mod">
          <ac:chgData name="Tamara White" userId="3e58fe52-a8e0-4f83-bdeb-05c9576a1ab2" providerId="ADAL" clId="{34760DDA-7EC1-4C1C-A78F-C9533B98B983}" dt="2026-08-10T03:24:25.070" v="73" actId="1076"/>
          <ac:spMkLst>
            <pc:docMk/>
            <pc:sldMk cId="707676890" sldId="281"/>
            <ac:spMk id="42" creationId="{31F74480-46D0-0C56-957A-83F7FDB916A5}"/>
          </ac:spMkLst>
        </pc:spChg>
        <pc:spChg chg="mod">
          <ac:chgData name="Tamara White" userId="3e58fe52-a8e0-4f83-bdeb-05c9576a1ab2" providerId="ADAL" clId="{34760DDA-7EC1-4C1C-A78F-C9533B98B983}" dt="2026-08-10T03:24:25.070" v="73" actId="1076"/>
          <ac:spMkLst>
            <pc:docMk/>
            <pc:sldMk cId="707676890" sldId="281"/>
            <ac:spMk id="44" creationId="{C9548021-C328-C456-3E65-1CEB14D58927}"/>
          </ac:spMkLst>
        </pc:spChg>
        <pc:spChg chg="mod">
          <ac:chgData name="Tamara White" userId="3e58fe52-a8e0-4f83-bdeb-05c9576a1ab2" providerId="ADAL" clId="{34760DDA-7EC1-4C1C-A78F-C9533B98B983}" dt="2026-08-10T03:24:43.628" v="76" actId="1076"/>
          <ac:spMkLst>
            <pc:docMk/>
            <pc:sldMk cId="707676890" sldId="281"/>
            <ac:spMk id="47" creationId="{46C68602-F060-826C-686B-388F8EF9A00B}"/>
          </ac:spMkLst>
        </pc:spChg>
        <pc:spChg chg="mod">
          <ac:chgData name="Tamara White" userId="3e58fe52-a8e0-4f83-bdeb-05c9576a1ab2" providerId="ADAL" clId="{34760DDA-7EC1-4C1C-A78F-C9533B98B983}" dt="2026-08-10T03:24:47.930" v="77"/>
          <ac:spMkLst>
            <pc:docMk/>
            <pc:sldMk cId="707676890" sldId="281"/>
            <ac:spMk id="49" creationId="{E98A18D5-5EC9-A2BC-78F9-D0328B468C5F}"/>
          </ac:spMkLst>
        </pc:spChg>
        <pc:spChg chg="mod">
          <ac:chgData name="Tamara White" userId="3e58fe52-a8e0-4f83-bdeb-05c9576a1ab2" providerId="ADAL" clId="{34760DDA-7EC1-4C1C-A78F-C9533B98B983}" dt="2026-08-10T03:24:43.628" v="76" actId="1076"/>
          <ac:spMkLst>
            <pc:docMk/>
            <pc:sldMk cId="707676890" sldId="281"/>
            <ac:spMk id="51" creationId="{1168C134-DE1B-C6F9-6E5A-DEF5EAF8B5D3}"/>
          </ac:spMkLst>
        </pc:spChg>
        <pc:spChg chg="mod">
          <ac:chgData name="Tamara White" userId="3e58fe52-a8e0-4f83-bdeb-05c9576a1ab2" providerId="ADAL" clId="{34760DDA-7EC1-4C1C-A78F-C9533B98B983}" dt="2026-08-10T03:24:54.240" v="78"/>
          <ac:spMkLst>
            <pc:docMk/>
            <pc:sldMk cId="707676890" sldId="281"/>
            <ac:spMk id="53" creationId="{09E049D6-C049-375B-06E3-8E79468622B7}"/>
          </ac:spMkLst>
        </pc:spChg>
        <pc:spChg chg="mod">
          <ac:chgData name="Tamara White" userId="3e58fe52-a8e0-4f83-bdeb-05c9576a1ab2" providerId="ADAL" clId="{34760DDA-7EC1-4C1C-A78F-C9533B98B983}" dt="2026-08-10T06:44:30.677" v="537" actId="255"/>
          <ac:spMkLst>
            <pc:docMk/>
            <pc:sldMk cId="707676890" sldId="281"/>
            <ac:spMk id="57" creationId="{69135F3C-167E-9569-2606-8213B8B71C82}"/>
          </ac:spMkLst>
        </pc:spChg>
        <pc:spChg chg="mod">
          <ac:chgData name="Tamara White" userId="3e58fe52-a8e0-4f83-bdeb-05c9576a1ab2" providerId="ADAL" clId="{34760DDA-7EC1-4C1C-A78F-C9533B98B983}" dt="2026-08-10T03:25:27.826" v="139" actId="20577"/>
          <ac:spMkLst>
            <pc:docMk/>
            <pc:sldMk cId="707676890" sldId="281"/>
            <ac:spMk id="59" creationId="{702FD1E6-C2E8-A0E5-0AA6-BD04977C64A3}"/>
          </ac:spMkLst>
        </pc:spChg>
        <pc:spChg chg="mod">
          <ac:chgData name="Tamara White" userId="3e58fe52-a8e0-4f83-bdeb-05c9576a1ab2" providerId="ADAL" clId="{34760DDA-7EC1-4C1C-A78F-C9533B98B983}" dt="2026-08-10T03:24:25.070" v="73" actId="1076"/>
          <ac:spMkLst>
            <pc:docMk/>
            <pc:sldMk cId="707676890" sldId="281"/>
            <ac:spMk id="61" creationId="{8567818B-0938-7C55-14A1-BB3FB453B8B2}"/>
          </ac:spMkLst>
        </pc:spChg>
        <pc:spChg chg="mod">
          <ac:chgData name="Tamara White" userId="3e58fe52-a8e0-4f83-bdeb-05c9576a1ab2" providerId="ADAL" clId="{34760DDA-7EC1-4C1C-A78F-C9533B98B983}" dt="2026-08-10T03:24:25.070" v="73" actId="1076"/>
          <ac:spMkLst>
            <pc:docMk/>
            <pc:sldMk cId="707676890" sldId="281"/>
            <ac:spMk id="63" creationId="{DE161EC9-96C0-2B5B-42D2-9542D6ED8B9E}"/>
          </ac:spMkLst>
        </pc:spChg>
        <pc:spChg chg="mod">
          <ac:chgData name="Tamara White" userId="3e58fe52-a8e0-4f83-bdeb-05c9576a1ab2" providerId="ADAL" clId="{34760DDA-7EC1-4C1C-A78F-C9533B98B983}" dt="2026-08-10T03:24:25.070" v="73" actId="1076"/>
          <ac:spMkLst>
            <pc:docMk/>
            <pc:sldMk cId="707676890" sldId="281"/>
            <ac:spMk id="65" creationId="{FC0988B1-5713-0494-D552-16749E25B03C}"/>
          </ac:spMkLst>
        </pc:spChg>
        <pc:spChg chg="mod">
          <ac:chgData name="Tamara White" userId="3e58fe52-a8e0-4f83-bdeb-05c9576a1ab2" providerId="ADAL" clId="{34760DDA-7EC1-4C1C-A78F-C9533B98B983}" dt="2026-08-10T06:30:22.629" v="469" actId="20577"/>
          <ac:spMkLst>
            <pc:docMk/>
            <pc:sldMk cId="707676890" sldId="281"/>
            <ac:spMk id="77" creationId="{AAAFBEA7-93A0-899B-0B79-3D67641599CD}"/>
          </ac:spMkLst>
        </pc:spChg>
      </pc:sldChg>
      <pc:sldChg chg="addSp delSp modSp mod modNotesTx">
        <pc:chgData name="Tamara White" userId="3e58fe52-a8e0-4f83-bdeb-05c9576a1ab2" providerId="ADAL" clId="{34760DDA-7EC1-4C1C-A78F-C9533B98B983}" dt="2026-08-21T04:42:47.318" v="968" actId="478"/>
        <pc:sldMkLst>
          <pc:docMk/>
          <pc:sldMk cId="439017307" sldId="282"/>
        </pc:sldMkLst>
        <pc:spChg chg="mod">
          <ac:chgData name="Tamara White" userId="3e58fe52-a8e0-4f83-bdeb-05c9576a1ab2" providerId="ADAL" clId="{34760DDA-7EC1-4C1C-A78F-C9533B98B983}" dt="2026-08-18T09:29:41.750" v="696" actId="20577"/>
          <ac:spMkLst>
            <pc:docMk/>
            <pc:sldMk cId="439017307" sldId="282"/>
            <ac:spMk id="52" creationId="{87A945A6-F752-D78E-8295-8D71D113AF60}"/>
          </ac:spMkLst>
        </pc:spChg>
        <pc:spChg chg="mod">
          <ac:chgData name="Tamara White" userId="3e58fe52-a8e0-4f83-bdeb-05c9576a1ab2" providerId="ADAL" clId="{34760DDA-7EC1-4C1C-A78F-C9533B98B983}" dt="2026-08-18T09:31:02.450" v="714" actId="1076"/>
          <ac:spMkLst>
            <pc:docMk/>
            <pc:sldMk cId="439017307" sldId="282"/>
            <ac:spMk id="54" creationId="{785DA7E4-3189-EB6F-7682-8E8727A3C526}"/>
          </ac:spMkLst>
        </pc:spChg>
        <pc:spChg chg="add del mod">
          <ac:chgData name="Tamara White" userId="3e58fe52-a8e0-4f83-bdeb-05c9576a1ab2" providerId="ADAL" clId="{34760DDA-7EC1-4C1C-A78F-C9533B98B983}" dt="2026-08-18T09:32:16.839" v="725" actId="2711"/>
          <ac:spMkLst>
            <pc:docMk/>
            <pc:sldMk cId="439017307" sldId="282"/>
            <ac:spMk id="56" creationId="{128914F8-A435-1BD9-AB80-18252257F4A4}"/>
          </ac:spMkLst>
        </pc:spChg>
        <pc:spChg chg="mod">
          <ac:chgData name="Tamara White" userId="3e58fe52-a8e0-4f83-bdeb-05c9576a1ab2" providerId="ADAL" clId="{34760DDA-7EC1-4C1C-A78F-C9533B98B983}" dt="2026-08-18T09:32:30.553" v="726" actId="6549"/>
          <ac:spMkLst>
            <pc:docMk/>
            <pc:sldMk cId="439017307" sldId="282"/>
            <ac:spMk id="60" creationId="{3E492EAA-83AE-0CAF-53FF-11CA1BBBF54E}"/>
          </ac:spMkLst>
        </pc:spChg>
        <pc:spChg chg="mod">
          <ac:chgData name="Tamara White" userId="3e58fe52-a8e0-4f83-bdeb-05c9576a1ab2" providerId="ADAL" clId="{34760DDA-7EC1-4C1C-A78F-C9533B98B983}" dt="2026-08-18T09:32:42.162" v="730" actId="207"/>
          <ac:spMkLst>
            <pc:docMk/>
            <pc:sldMk cId="439017307" sldId="282"/>
            <ac:spMk id="62" creationId="{EF5BDE66-B144-92B2-1449-037CCAB255C0}"/>
          </ac:spMkLst>
        </pc:spChg>
        <pc:spChg chg="mod">
          <ac:chgData name="Tamara White" userId="3e58fe52-a8e0-4f83-bdeb-05c9576a1ab2" providerId="ADAL" clId="{34760DDA-7EC1-4C1C-A78F-C9533B98B983}" dt="2026-08-18T09:31:59.825" v="722" actId="207"/>
          <ac:spMkLst>
            <pc:docMk/>
            <pc:sldMk cId="439017307" sldId="282"/>
            <ac:spMk id="66" creationId="{1D17ABD8-58CF-DEBD-FF12-3C6D914C41D7}"/>
          </ac:spMkLst>
        </pc:spChg>
        <pc:spChg chg="mod">
          <ac:chgData name="Tamara White" userId="3e58fe52-a8e0-4f83-bdeb-05c9576a1ab2" providerId="ADAL" clId="{34760DDA-7EC1-4C1C-A78F-C9533B98B983}" dt="2026-08-18T09:40:29.757" v="731"/>
          <ac:spMkLst>
            <pc:docMk/>
            <pc:sldMk cId="439017307" sldId="282"/>
            <ac:spMk id="110" creationId="{4A5D9215-9991-7518-7E70-111208DEEB9F}"/>
          </ac:spMkLst>
        </pc:spChg>
        <pc:spChg chg="mod">
          <ac:chgData name="Tamara White" userId="3e58fe52-a8e0-4f83-bdeb-05c9576a1ab2" providerId="ADAL" clId="{34760DDA-7EC1-4C1C-A78F-C9533B98B983}" dt="2026-08-18T09:41:18.062" v="736" actId="14100"/>
          <ac:spMkLst>
            <pc:docMk/>
            <pc:sldMk cId="439017307" sldId="282"/>
            <ac:spMk id="114" creationId="{3004BEDE-01D2-A6DE-CC5B-1FEF537C64DE}"/>
          </ac:spMkLst>
        </pc:spChg>
        <pc:spChg chg="mod">
          <ac:chgData name="Tamara White" userId="3e58fe52-a8e0-4f83-bdeb-05c9576a1ab2" providerId="ADAL" clId="{34760DDA-7EC1-4C1C-A78F-C9533B98B983}" dt="2026-08-18T09:41:20.582" v="737" actId="14100"/>
          <ac:spMkLst>
            <pc:docMk/>
            <pc:sldMk cId="439017307" sldId="282"/>
            <ac:spMk id="116" creationId="{3EA333D6-226A-1A85-FD9A-7AC52D758BF4}"/>
          </ac:spMkLst>
        </pc:spChg>
        <pc:spChg chg="mod">
          <ac:chgData name="Tamara White" userId="3e58fe52-a8e0-4f83-bdeb-05c9576a1ab2" providerId="ADAL" clId="{34760DDA-7EC1-4C1C-A78F-C9533B98B983}" dt="2026-08-18T09:41:23.013" v="738" actId="14100"/>
          <ac:spMkLst>
            <pc:docMk/>
            <pc:sldMk cId="439017307" sldId="282"/>
            <ac:spMk id="118" creationId="{9B61FEC2-FFF9-320A-2076-1479B001F353}"/>
          </ac:spMkLst>
        </pc:spChg>
        <pc:graphicFrameChg chg="mod">
          <ac:chgData name="Tamara White" userId="3e58fe52-a8e0-4f83-bdeb-05c9576a1ab2" providerId="ADAL" clId="{34760DDA-7EC1-4C1C-A78F-C9533B98B983}" dt="2026-08-18T09:24:23.630" v="628" actId="20577"/>
          <ac:graphicFrameMkLst>
            <pc:docMk/>
            <pc:sldMk cId="439017307" sldId="282"/>
            <ac:graphicFrameMk id="5" creationId="{FD216C08-3C3B-15CB-D53D-E949F7384CE1}"/>
          </ac:graphicFrameMkLst>
        </pc:graphicFrameChg>
        <pc:graphicFrameChg chg="mod">
          <ac:chgData name="Tamara White" userId="3e58fe52-a8e0-4f83-bdeb-05c9576a1ab2" providerId="ADAL" clId="{34760DDA-7EC1-4C1C-A78F-C9533B98B983}" dt="2026-08-18T09:24:29.222" v="640" actId="20577"/>
          <ac:graphicFrameMkLst>
            <pc:docMk/>
            <pc:sldMk cId="439017307" sldId="282"/>
            <ac:graphicFrameMk id="10" creationId="{04FC32C7-B7C8-9398-2BDB-F2296C991E36}"/>
          </ac:graphicFrameMkLst>
        </pc:graphicFrameChg>
        <pc:graphicFrameChg chg="mod">
          <ac:chgData name="Tamara White" userId="3e58fe52-a8e0-4f83-bdeb-05c9576a1ab2" providerId="ADAL" clId="{34760DDA-7EC1-4C1C-A78F-C9533B98B983}" dt="2026-08-18T09:24:34.006" v="652" actId="20577"/>
          <ac:graphicFrameMkLst>
            <pc:docMk/>
            <pc:sldMk cId="439017307" sldId="282"/>
            <ac:graphicFrameMk id="12" creationId="{6A415689-6B81-6876-FE5F-141E2D6D0C1F}"/>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900" b="0" i="0" u="none" strike="noStrike" kern="1200" spc="0" baseline="0">
                <a:solidFill>
                  <a:schemeClr val="tx1">
                    <a:lumMod val="65000"/>
                    <a:lumOff val="35000"/>
                  </a:schemeClr>
                </a:solidFill>
                <a:latin typeface="+mn-lt"/>
                <a:ea typeface="+mn-ea"/>
                <a:cs typeface="+mn-cs"/>
              </a:defRPr>
            </a:pPr>
            <a:r>
              <a:rPr lang="en-AU" dirty="0"/>
              <a:t>Chart Title placeholder</a:t>
            </a:r>
          </a:p>
        </c:rich>
      </c:tx>
      <c:overlay val="0"/>
      <c:spPr>
        <a:noFill/>
        <a:ln>
          <a:noFill/>
        </a:ln>
        <a:effectLst/>
      </c:spPr>
      <c:txPr>
        <a:bodyPr rot="0" spcFirstLastPara="1" vertOverflow="ellipsis" vert="horz" wrap="square" anchor="ctr" anchorCtr="1"/>
        <a:lstStyle/>
        <a:p>
          <a:pPr>
            <a:defRPr sz="9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1BF6-44AA-8A86-E09331E527A4}"/>
            </c:ext>
          </c:extLst>
        </c:ser>
        <c:ser>
          <c:idx val="1"/>
          <c:order val="1"/>
          <c:tx>
            <c:strRef>
              <c:f>Sheet1!$C$1</c:f>
              <c:strCache>
                <c:ptCount val="1"/>
                <c:pt idx="0">
                  <c:v>Series 2</c:v>
                </c:pt>
              </c:strCache>
            </c:strRef>
          </c:tx>
          <c:spPr>
            <a:solidFill>
              <a:schemeClr val="accent1">
                <a:lumMod val="75000"/>
              </a:schemeClr>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1BF6-44AA-8A86-E09331E527A4}"/>
            </c:ext>
          </c:extLst>
        </c:ser>
        <c:ser>
          <c:idx val="2"/>
          <c:order val="2"/>
          <c:tx>
            <c:strRef>
              <c:f>Sheet1!$D$1</c:f>
              <c:strCache>
                <c:ptCount val="1"/>
                <c:pt idx="0">
                  <c:v>Series 3</c:v>
                </c:pt>
              </c:strCache>
            </c:strRef>
          </c:tx>
          <c:spPr>
            <a:solidFill>
              <a:schemeClr val="bg2">
                <a:lumMod val="50000"/>
              </a:schemeClr>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1BF6-44AA-8A86-E09331E527A4}"/>
            </c:ext>
          </c:extLst>
        </c:ser>
        <c:dLbls>
          <c:showLegendKey val="0"/>
          <c:showVal val="0"/>
          <c:showCatName val="0"/>
          <c:showSerName val="0"/>
          <c:showPercent val="0"/>
          <c:showBubbleSize val="0"/>
        </c:dLbls>
        <c:gapWidth val="219"/>
        <c:overlap val="-27"/>
        <c:axId val="1574238208"/>
        <c:axId val="1574239168"/>
      </c:barChart>
      <c:catAx>
        <c:axId val="15742382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74239168"/>
        <c:crosses val="autoZero"/>
        <c:auto val="1"/>
        <c:lblAlgn val="ctr"/>
        <c:lblOffset val="100"/>
        <c:noMultiLvlLbl val="0"/>
      </c:catAx>
      <c:valAx>
        <c:axId val="1574239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742382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900" b="0" i="0" u="none" strike="noStrike" kern="1200" spc="0" baseline="0">
                <a:solidFill>
                  <a:schemeClr val="tx1">
                    <a:lumMod val="65000"/>
                    <a:lumOff val="35000"/>
                  </a:schemeClr>
                </a:solidFill>
                <a:latin typeface="+mn-lt"/>
                <a:ea typeface="+mn-ea"/>
                <a:cs typeface="+mn-cs"/>
              </a:defRPr>
            </a:pPr>
            <a:r>
              <a:rPr lang="en-AU" dirty="0"/>
              <a:t>Chart Title placeholder</a:t>
            </a:r>
          </a:p>
        </c:rich>
      </c:tx>
      <c:overlay val="0"/>
      <c:spPr>
        <a:noFill/>
        <a:ln>
          <a:noFill/>
        </a:ln>
        <a:effectLst/>
      </c:spPr>
      <c:txPr>
        <a:bodyPr rot="0" spcFirstLastPara="1" vertOverflow="ellipsis" vert="horz" wrap="square" anchor="ctr" anchorCtr="1"/>
        <a:lstStyle/>
        <a:p>
          <a:pPr>
            <a:defRPr sz="9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7A60-4A9C-8AB8-86C7E79F9069}"/>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7A60-4A9C-8AB8-86C7E79F9069}"/>
            </c:ext>
          </c:extLst>
        </c:ser>
        <c:ser>
          <c:idx val="2"/>
          <c:order val="2"/>
          <c:tx>
            <c:strRef>
              <c:f>Sheet1!$D$1</c:f>
              <c:strCache>
                <c:ptCount val="1"/>
                <c:pt idx="0">
                  <c:v>Series 3</c:v>
                </c:pt>
              </c:strCache>
            </c:strRef>
          </c:tx>
          <c:spPr>
            <a:solidFill>
              <a:schemeClr val="bg2">
                <a:lumMod val="50000"/>
              </a:schemeClr>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7A60-4A9C-8AB8-86C7E79F9069}"/>
            </c:ext>
          </c:extLst>
        </c:ser>
        <c:dLbls>
          <c:showLegendKey val="0"/>
          <c:showVal val="0"/>
          <c:showCatName val="0"/>
          <c:showSerName val="0"/>
          <c:showPercent val="0"/>
          <c:showBubbleSize val="0"/>
        </c:dLbls>
        <c:gapWidth val="219"/>
        <c:overlap val="-27"/>
        <c:axId val="1574238208"/>
        <c:axId val="1574239168"/>
      </c:barChart>
      <c:catAx>
        <c:axId val="15742382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74239168"/>
        <c:crosses val="autoZero"/>
        <c:auto val="1"/>
        <c:lblAlgn val="ctr"/>
        <c:lblOffset val="100"/>
        <c:noMultiLvlLbl val="0"/>
      </c:catAx>
      <c:valAx>
        <c:axId val="1574239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742382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900" b="0" i="0" u="none" strike="noStrike" kern="1200" spc="0" baseline="0">
                <a:solidFill>
                  <a:schemeClr val="tx1">
                    <a:lumMod val="65000"/>
                    <a:lumOff val="35000"/>
                  </a:schemeClr>
                </a:solidFill>
                <a:latin typeface="+mn-lt"/>
                <a:ea typeface="+mn-ea"/>
                <a:cs typeface="+mn-cs"/>
              </a:defRPr>
            </a:pPr>
            <a:r>
              <a:rPr lang="en-AU" dirty="0"/>
              <a:t>Chart Title placeholder</a:t>
            </a:r>
          </a:p>
        </c:rich>
      </c:tx>
      <c:overlay val="0"/>
      <c:spPr>
        <a:noFill/>
        <a:ln>
          <a:noFill/>
        </a:ln>
        <a:effectLst/>
      </c:spPr>
      <c:txPr>
        <a:bodyPr rot="0" spcFirstLastPara="1" vertOverflow="ellipsis" vert="horz" wrap="square" anchor="ctr" anchorCtr="1"/>
        <a:lstStyle/>
        <a:p>
          <a:pPr>
            <a:defRPr sz="9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617B-4FE1-AAF6-CE74FE0A4A1E}"/>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617B-4FE1-AAF6-CE74FE0A4A1E}"/>
            </c:ext>
          </c:extLst>
        </c:ser>
        <c:ser>
          <c:idx val="2"/>
          <c:order val="2"/>
          <c:tx>
            <c:strRef>
              <c:f>Sheet1!$D$1</c:f>
              <c:strCache>
                <c:ptCount val="1"/>
                <c:pt idx="0">
                  <c:v>Series 3</c:v>
                </c:pt>
              </c:strCache>
            </c:strRef>
          </c:tx>
          <c:spPr>
            <a:solidFill>
              <a:schemeClr val="bg2">
                <a:lumMod val="50000"/>
              </a:schemeClr>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617B-4FE1-AAF6-CE74FE0A4A1E}"/>
            </c:ext>
          </c:extLst>
        </c:ser>
        <c:dLbls>
          <c:showLegendKey val="0"/>
          <c:showVal val="0"/>
          <c:showCatName val="0"/>
          <c:showSerName val="0"/>
          <c:showPercent val="0"/>
          <c:showBubbleSize val="0"/>
        </c:dLbls>
        <c:gapWidth val="219"/>
        <c:overlap val="-27"/>
        <c:axId val="1574238208"/>
        <c:axId val="1574239168"/>
      </c:barChart>
      <c:catAx>
        <c:axId val="15742382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74239168"/>
        <c:crosses val="autoZero"/>
        <c:auto val="1"/>
        <c:lblAlgn val="ctr"/>
        <c:lblOffset val="100"/>
        <c:noMultiLvlLbl val="0"/>
      </c:catAx>
      <c:valAx>
        <c:axId val="1574239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742382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6353598" cy="514101"/>
          </a:xfrm>
          <a:prstGeom prst="rect">
            <a:avLst/>
          </a:prstGeom>
        </p:spPr>
        <p:txBody>
          <a:bodyPr vert="horz" lIns="142262" tIns="71131" rIns="142262" bIns="71131" rtlCol="0"/>
          <a:lstStyle>
            <a:lvl1pPr algn="l">
              <a:defRPr sz="1900"/>
            </a:lvl1pPr>
          </a:lstStyle>
          <a:p>
            <a:endParaRPr lang="en-AU"/>
          </a:p>
        </p:txBody>
      </p:sp>
      <p:sp>
        <p:nvSpPr>
          <p:cNvPr id="3" name="Date Placeholder 2"/>
          <p:cNvSpPr>
            <a:spLocks noGrp="1"/>
          </p:cNvSpPr>
          <p:nvPr>
            <p:ph type="dt" idx="1"/>
          </p:nvPr>
        </p:nvSpPr>
        <p:spPr>
          <a:xfrm>
            <a:off x="8306007" y="0"/>
            <a:ext cx="6353598" cy="514101"/>
          </a:xfrm>
          <a:prstGeom prst="rect">
            <a:avLst/>
          </a:prstGeom>
        </p:spPr>
        <p:txBody>
          <a:bodyPr vert="horz" lIns="142262" tIns="71131" rIns="142262" bIns="71131" rtlCol="0"/>
          <a:lstStyle>
            <a:lvl1pPr algn="r">
              <a:defRPr sz="1900"/>
            </a:lvl1pPr>
          </a:lstStyle>
          <a:p>
            <a:fld id="{F15ECD85-4DA5-43A4-A456-993BB82B8F8B}" type="datetimeFigureOut">
              <a:rPr lang="en-AU" smtClean="0"/>
              <a:t>4/09/2026</a:t>
            </a:fld>
            <a:endParaRPr lang="en-AU"/>
          </a:p>
        </p:txBody>
      </p:sp>
      <p:sp>
        <p:nvSpPr>
          <p:cNvPr id="4" name="Slide Image Placeholder 3"/>
          <p:cNvSpPr>
            <a:spLocks noGrp="1" noRot="1" noChangeAspect="1"/>
          </p:cNvSpPr>
          <p:nvPr>
            <p:ph type="sldImg" idx="2"/>
          </p:nvPr>
        </p:nvSpPr>
        <p:spPr>
          <a:xfrm>
            <a:off x="5027613" y="1279525"/>
            <a:ext cx="4606925" cy="3454400"/>
          </a:xfrm>
          <a:prstGeom prst="rect">
            <a:avLst/>
          </a:prstGeom>
          <a:noFill/>
          <a:ln w="12700">
            <a:solidFill>
              <a:prstClr val="black"/>
            </a:solidFill>
          </a:ln>
        </p:spPr>
        <p:txBody>
          <a:bodyPr vert="horz" lIns="142262" tIns="71131" rIns="142262" bIns="71131" rtlCol="0" anchor="ctr"/>
          <a:lstStyle/>
          <a:p>
            <a:endParaRPr lang="en-AU"/>
          </a:p>
        </p:txBody>
      </p:sp>
      <p:sp>
        <p:nvSpPr>
          <p:cNvPr id="5" name="Notes Placeholder 4"/>
          <p:cNvSpPr>
            <a:spLocks noGrp="1"/>
          </p:cNvSpPr>
          <p:nvPr>
            <p:ph type="body" sz="quarter" idx="3"/>
          </p:nvPr>
        </p:nvSpPr>
        <p:spPr>
          <a:xfrm>
            <a:off x="1466215" y="4925409"/>
            <a:ext cx="11729720" cy="4029878"/>
          </a:xfrm>
          <a:prstGeom prst="rect">
            <a:avLst/>
          </a:prstGeom>
        </p:spPr>
        <p:txBody>
          <a:bodyPr vert="horz" lIns="142262" tIns="71131" rIns="142262" bIns="711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720515"/>
            <a:ext cx="6353598" cy="514099"/>
          </a:xfrm>
          <a:prstGeom prst="rect">
            <a:avLst/>
          </a:prstGeom>
        </p:spPr>
        <p:txBody>
          <a:bodyPr vert="horz" lIns="142262" tIns="71131" rIns="142262" bIns="71131" rtlCol="0" anchor="b"/>
          <a:lstStyle>
            <a:lvl1pPr algn="l">
              <a:defRPr sz="1900"/>
            </a:lvl1pPr>
          </a:lstStyle>
          <a:p>
            <a:endParaRPr lang="en-AU"/>
          </a:p>
        </p:txBody>
      </p:sp>
      <p:sp>
        <p:nvSpPr>
          <p:cNvPr id="7" name="Slide Number Placeholder 6"/>
          <p:cNvSpPr>
            <a:spLocks noGrp="1"/>
          </p:cNvSpPr>
          <p:nvPr>
            <p:ph type="sldNum" sz="quarter" idx="5"/>
          </p:nvPr>
        </p:nvSpPr>
        <p:spPr>
          <a:xfrm>
            <a:off x="8306007" y="9720515"/>
            <a:ext cx="6353598" cy="514099"/>
          </a:xfrm>
          <a:prstGeom prst="rect">
            <a:avLst/>
          </a:prstGeom>
        </p:spPr>
        <p:txBody>
          <a:bodyPr vert="horz" lIns="142262" tIns="71131" rIns="142262" bIns="71131" rtlCol="0" anchor="b"/>
          <a:lstStyle>
            <a:lvl1pPr algn="r">
              <a:defRPr sz="1900"/>
            </a:lvl1pPr>
          </a:lstStyle>
          <a:p>
            <a:fld id="{DF77BE18-CD63-4AE3-A6C5-82C80EA6E8D5}" type="slidenum">
              <a:rPr lang="en-AU" smtClean="0"/>
              <a:t>‹#›</a:t>
            </a:fld>
            <a:endParaRPr lang="en-AU"/>
          </a:p>
        </p:txBody>
      </p:sp>
    </p:spTree>
    <p:extLst>
      <p:ext uri="{BB962C8B-B14F-4D97-AF65-F5344CB8AC3E}">
        <p14:creationId xmlns:p14="http://schemas.microsoft.com/office/powerpoint/2010/main" val="1903739639"/>
      </p:ext>
    </p:extLst>
  </p:cSld>
  <p:clrMap bg1="lt1" tx1="dk1" bg2="lt2" tx2="dk2" accent1="accent1" accent2="accent2" accent3="accent3" accent4="accent4" accent5="accent5" accent6="accent6" hlink="hlink" folHlink="folHlink"/>
  <p:notesStyle>
    <a:lvl1pPr marL="0" algn="l" defTabSz="793315" rtl="0" eaLnBrk="1" latinLnBrk="0" hangingPunct="1">
      <a:defRPr sz="1041" kern="1200">
        <a:solidFill>
          <a:schemeClr val="tx1"/>
        </a:solidFill>
        <a:latin typeface="+mn-lt"/>
        <a:ea typeface="+mn-ea"/>
        <a:cs typeface="+mn-cs"/>
      </a:defRPr>
    </a:lvl1pPr>
    <a:lvl2pPr marL="396657" algn="l" defTabSz="793315" rtl="0" eaLnBrk="1" latinLnBrk="0" hangingPunct="1">
      <a:defRPr sz="1041" kern="1200">
        <a:solidFill>
          <a:schemeClr val="tx1"/>
        </a:solidFill>
        <a:latin typeface="+mn-lt"/>
        <a:ea typeface="+mn-ea"/>
        <a:cs typeface="+mn-cs"/>
      </a:defRPr>
    </a:lvl2pPr>
    <a:lvl3pPr marL="793315" algn="l" defTabSz="793315" rtl="0" eaLnBrk="1" latinLnBrk="0" hangingPunct="1">
      <a:defRPr sz="1041" kern="1200">
        <a:solidFill>
          <a:schemeClr val="tx1"/>
        </a:solidFill>
        <a:latin typeface="+mn-lt"/>
        <a:ea typeface="+mn-ea"/>
        <a:cs typeface="+mn-cs"/>
      </a:defRPr>
    </a:lvl3pPr>
    <a:lvl4pPr marL="1189972" algn="l" defTabSz="793315" rtl="0" eaLnBrk="1" latinLnBrk="0" hangingPunct="1">
      <a:defRPr sz="1041" kern="1200">
        <a:solidFill>
          <a:schemeClr val="tx1"/>
        </a:solidFill>
        <a:latin typeface="+mn-lt"/>
        <a:ea typeface="+mn-ea"/>
        <a:cs typeface="+mn-cs"/>
      </a:defRPr>
    </a:lvl4pPr>
    <a:lvl5pPr marL="1586630" algn="l" defTabSz="793315" rtl="0" eaLnBrk="1" latinLnBrk="0" hangingPunct="1">
      <a:defRPr sz="1041" kern="1200">
        <a:solidFill>
          <a:schemeClr val="tx1"/>
        </a:solidFill>
        <a:latin typeface="+mn-lt"/>
        <a:ea typeface="+mn-ea"/>
        <a:cs typeface="+mn-cs"/>
      </a:defRPr>
    </a:lvl5pPr>
    <a:lvl6pPr marL="1983283" algn="l" defTabSz="793315" rtl="0" eaLnBrk="1" latinLnBrk="0" hangingPunct="1">
      <a:defRPr sz="1041" kern="1200">
        <a:solidFill>
          <a:schemeClr val="tx1"/>
        </a:solidFill>
        <a:latin typeface="+mn-lt"/>
        <a:ea typeface="+mn-ea"/>
        <a:cs typeface="+mn-cs"/>
      </a:defRPr>
    </a:lvl6pPr>
    <a:lvl7pPr marL="2379943" algn="l" defTabSz="793315" rtl="0" eaLnBrk="1" latinLnBrk="0" hangingPunct="1">
      <a:defRPr sz="1041" kern="1200">
        <a:solidFill>
          <a:schemeClr val="tx1"/>
        </a:solidFill>
        <a:latin typeface="+mn-lt"/>
        <a:ea typeface="+mn-ea"/>
        <a:cs typeface="+mn-cs"/>
      </a:defRPr>
    </a:lvl7pPr>
    <a:lvl8pPr marL="2776600" algn="l" defTabSz="793315" rtl="0" eaLnBrk="1" latinLnBrk="0" hangingPunct="1">
      <a:defRPr sz="1041" kern="1200">
        <a:solidFill>
          <a:schemeClr val="tx1"/>
        </a:solidFill>
        <a:latin typeface="+mn-lt"/>
        <a:ea typeface="+mn-ea"/>
        <a:cs typeface="+mn-cs"/>
      </a:defRPr>
    </a:lvl8pPr>
    <a:lvl9pPr marL="3173258" algn="l" defTabSz="793315" rtl="0" eaLnBrk="1" latinLnBrk="0" hangingPunct="1">
      <a:defRPr sz="104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a:t>Slide 1 – Using this template</a:t>
            </a:r>
          </a:p>
          <a:p>
            <a:endParaRPr lang="en-AU" b="1"/>
          </a:p>
          <a:p>
            <a:r>
              <a:rPr lang="en-AU"/>
              <a:t>• </a:t>
            </a:r>
            <a:r>
              <a:rPr lang="en-AU" b="1"/>
              <a:t>Use the proportionate template where the scale, volume, risk and complexity indicators on the introductory page do not materially affect the agency’s procurement profile. The indicators are a guide only and determine the recommended template; they do not change an agency’s obligations under Rule 40 of the QPP.</a:t>
            </a:r>
          </a:p>
          <a:p>
            <a:endParaRPr lang="en-AU"/>
          </a:p>
          <a:p>
            <a:r>
              <a:rPr lang="en-AU"/>
              <a:t>• Keep the procurement vision to one clear statement describing how procurement will support agency and service delivery outcomes.</a:t>
            </a:r>
          </a:p>
          <a:p>
            <a:endParaRPr lang="en-AU"/>
          </a:p>
          <a:p>
            <a:r>
              <a:rPr lang="en-AU"/>
              <a:t>• Use the snapshot to provide context on the scale and profile of procurement activity using the best available data. The data tiles are examples and can be replaced with agency-relevant measures and messaging.</a:t>
            </a:r>
          </a:p>
          <a:p>
            <a:endParaRPr lang="en-AU"/>
          </a:p>
          <a:p>
            <a:r>
              <a:rPr lang="en-AU"/>
              <a:t>• Focus agency objectives and priorities on the areas where procurement has a meaningful role in supporting delivery.</a:t>
            </a:r>
          </a:p>
          <a:p>
            <a:endParaRPr lang="en-AU"/>
          </a:p>
          <a:p>
            <a:r>
              <a:rPr lang="en-AU"/>
              <a:t>• Briefly describe how procurement is organised, governed and supported, and identify priority capability improvements relevant to delivery of the plan.</a:t>
            </a:r>
          </a:p>
          <a:p>
            <a:endParaRPr lang="en-AU"/>
          </a:p>
          <a:p>
            <a:r>
              <a:rPr lang="en-AU"/>
              <a:t>• Summarise the key procurement risks and controls, focusing on material risks rather than reproducing operational risk registers.</a:t>
            </a:r>
          </a:p>
          <a:p>
            <a:endParaRPr lang="en-AU"/>
          </a:p>
          <a:p>
            <a:r>
              <a:rPr lang="en-AU"/>
              <a:t>• Identify relevant whole-of-government category strategies and the actions the agency will take to align with or support them.</a:t>
            </a:r>
          </a:p>
          <a:p>
            <a:endParaRPr lang="en-AU"/>
          </a:p>
          <a:p>
            <a:r>
              <a:rPr lang="en-AU"/>
              <a:t>• Capture material savings, benefits and innovation opportunities, including the expected benefit and an appropriate measure or target where practical.</a:t>
            </a:r>
          </a:p>
          <a:p>
            <a:endParaRPr lang="en-AU"/>
          </a:p>
          <a:p>
            <a:r>
              <a:rPr lang="en-AU"/>
              <a:t>• Select a small number of performance measures that are meaningful to the agency and aligned to relevant QPP outcomes. Where data is estimated, incomplete or unavailable, provide an appropriate qualification.</a:t>
            </a:r>
          </a:p>
          <a:p>
            <a:endParaRPr lang="en-AU"/>
          </a:p>
          <a:p>
            <a:r>
              <a:rPr lang="en-AU"/>
              <a:t>• The optional graphic may be used where a chart, dashboard or other visual presents the information more effectively.</a:t>
            </a:r>
          </a:p>
          <a:p>
            <a:endParaRPr lang="en-AU"/>
          </a:p>
          <a:p>
            <a:r>
              <a:rPr lang="en-AU"/>
              <a:t>• Keep the page strategic and proportionate. Sections not marked * may be adapted to suit the agency’s procurement profile, and supporting information may be attached or referenced rather than duplicated.</a:t>
            </a:r>
          </a:p>
          <a:p>
            <a:endParaRPr lang="en-AU"/>
          </a:p>
          <a:p>
            <a:r>
              <a:rPr lang="en-AU"/>
              <a:t>• The agency’s Forward Procurement Pipeline should align with the material procurement activity required to support delivery of the plan and is maintained separately through the Forward Procurement Pipeline process.</a:t>
            </a:r>
          </a:p>
          <a:p>
            <a:endParaRPr lang="en-AU"/>
          </a:p>
          <a:p>
            <a:r>
              <a:rPr lang="en-AU" b="1"/>
              <a:t>Annual procurement spend</a:t>
            </a:r>
            <a:r>
              <a:rPr lang="en-AU"/>
              <a:t> – estimated total external procurement expenditure for the relevant period. Use the best available information and note any significant data limitations.</a:t>
            </a:r>
          </a:p>
          <a:p>
            <a:r>
              <a:rPr lang="en-AU" b="1"/>
              <a:t>Planned procurement pipeline value</a:t>
            </a:r>
            <a:r>
              <a:rPr lang="en-AU"/>
              <a:t> – estimated total value of potential future procurement opportunities identified through the agency’s Forward Procurement Pipeline. Use the best available estimate and note any material assumptions or limitations.</a:t>
            </a:r>
          </a:p>
          <a:p>
            <a:endParaRPr lang="en-AU" b="1"/>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DF77BE18-CD63-4AE3-A6C5-82C80EA6E8D5}" type="slidenum">
              <a:rPr kumimoji="0" lang="en-AU" sz="1900" b="0" i="0" u="none" strike="noStrike" kern="0" cap="none" spc="0" normalizeH="0" baseline="0" noProof="0" smtClean="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a:t>
            </a:fld>
            <a:endParaRPr kumimoji="0" lang="en-AU" sz="19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2533276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027613" y="1279525"/>
            <a:ext cx="4606925" cy="3454400"/>
          </a:xfrm>
        </p:spPr>
      </p:sp>
      <p:sp>
        <p:nvSpPr>
          <p:cNvPr id="3" name="Notes Placeholder 2"/>
          <p:cNvSpPr>
            <a:spLocks noGrp="1"/>
          </p:cNvSpPr>
          <p:nvPr>
            <p:ph type="body" idx="1"/>
          </p:nvPr>
        </p:nvSpPr>
        <p:spPr/>
        <p:txBody>
          <a:bodyPr/>
          <a:lstStyle/>
          <a:p>
            <a:r>
              <a:rPr lang="en-AU" b="1" dirty="0"/>
              <a:t>Proportionate Agency Procurement Plan – at a glance</a:t>
            </a:r>
          </a:p>
          <a:p>
            <a:endParaRPr lang="en-AU" b="1" dirty="0"/>
          </a:p>
          <a:p>
            <a:r>
              <a:rPr lang="en-AU" dirty="0"/>
              <a:t>Use this template where the agency can present its procurement plan effectively in a concise format. The proportionate template addresses the same minimum Rule 40 requirements as the Full APP; the difference is the level of detail and presentation.</a:t>
            </a:r>
          </a:p>
          <a:p>
            <a:endParaRPr lang="en-AU" dirty="0"/>
          </a:p>
          <a:p>
            <a:pPr marL="171450" indent="-171450">
              <a:buFont typeface="Arial" panose="020B0604020202020204" pitchFamily="34" charset="0"/>
              <a:buChar char="•"/>
            </a:pPr>
            <a:r>
              <a:rPr lang="en-AU" dirty="0"/>
              <a:t>Keep the procurement vision to one clear statement describing how procurement will support agency and service delivery outcomes.</a:t>
            </a:r>
          </a:p>
          <a:p>
            <a:pPr marL="171450" indent="-171450">
              <a:buFont typeface="Arial" panose="020B0604020202020204" pitchFamily="34" charset="0"/>
              <a:buChar char="•"/>
            </a:pPr>
            <a:r>
              <a:rPr lang="en-AU" dirty="0"/>
              <a:t>Use the snapshot to provide context on the scale and profile of procurement activity using the best available data. The data tiles are examples and can be replaced with agency-relevant measures and messaging.</a:t>
            </a:r>
          </a:p>
          <a:p>
            <a:pPr marL="171450" indent="-171450">
              <a:buFont typeface="Arial" panose="020B0604020202020204" pitchFamily="34" charset="0"/>
              <a:buChar char="•"/>
            </a:pPr>
            <a:r>
              <a:rPr lang="en-AU" dirty="0"/>
              <a:t>Focus agency objectives and priorities on those areas where procurement has a meaningful role in supporting delivery.</a:t>
            </a:r>
          </a:p>
          <a:p>
            <a:pPr marL="171450" indent="-171450">
              <a:buFont typeface="Arial" panose="020B0604020202020204" pitchFamily="34" charset="0"/>
              <a:buChar char="•"/>
            </a:pPr>
            <a:r>
              <a:rPr lang="en-AU" dirty="0"/>
              <a:t>Describe how procurement is organised and governed and identify priority capability improvements and actions relevant to delivery of the plan.</a:t>
            </a:r>
          </a:p>
          <a:p>
            <a:pPr marL="171450" indent="-171450">
              <a:buFont typeface="Arial" panose="020B0604020202020204" pitchFamily="34" charset="0"/>
              <a:buChar char="•"/>
            </a:pPr>
            <a:r>
              <a:rPr lang="en-AU" dirty="0"/>
              <a:t>Summarise the agency’s key procurement risks and the controls or treatment actions in place. Focus on material risks rather than reproducing operational risk registers.</a:t>
            </a:r>
          </a:p>
          <a:p>
            <a:pPr marL="171450" indent="-171450">
              <a:buFont typeface="Arial" panose="020B0604020202020204" pitchFamily="34" charset="0"/>
              <a:buChar char="•"/>
            </a:pPr>
            <a:r>
              <a:rPr lang="en-AU" dirty="0"/>
              <a:t>Identify relevant whole-of-government category strategies and the actions the agency will take to align with or support them.</a:t>
            </a:r>
          </a:p>
          <a:p>
            <a:pPr marL="171450" indent="-171450">
              <a:buFont typeface="Arial" panose="020B0604020202020204" pitchFamily="34" charset="0"/>
              <a:buChar char="•"/>
            </a:pPr>
            <a:r>
              <a:rPr lang="en-AU" dirty="0"/>
              <a:t>Capture material savings, benefits and innovation opportunities, including the expected benefit and an appropriate measure or target where available.</a:t>
            </a:r>
          </a:p>
          <a:p>
            <a:pPr marL="171450" indent="-171450">
              <a:buFont typeface="Arial" panose="020B0604020202020204" pitchFamily="34" charset="0"/>
              <a:buChar char="•"/>
            </a:pPr>
            <a:r>
              <a:rPr lang="en-AU" dirty="0"/>
              <a:t>Select key performance measures that are meaningful to the agency and aligned to relevant QPP outcomes. Where data is estimated, incomplete or unavailable, provide an appropriate qualification.</a:t>
            </a:r>
          </a:p>
          <a:p>
            <a:pPr marL="171450" indent="-171450">
              <a:buFont typeface="Arial" panose="020B0604020202020204" pitchFamily="34" charset="0"/>
              <a:buChar char="•"/>
            </a:pPr>
            <a:r>
              <a:rPr lang="en-AU" dirty="0"/>
              <a:t>The optional graphic may be used for an existing chart, dashboard or other visual that adds useful context. Detailed supporting information does not need to be recreated within the template.</a:t>
            </a:r>
          </a:p>
          <a:p>
            <a:pPr marL="171450" indent="-171450">
              <a:buFont typeface="Arial" panose="020B0604020202020204" pitchFamily="34" charset="0"/>
              <a:buChar char="•"/>
            </a:pPr>
            <a:r>
              <a:rPr lang="en-AU" dirty="0"/>
              <a:t>Keep the page strategic and proportionate. Additional information may be attached or referenced where required.</a:t>
            </a:r>
          </a:p>
          <a:p>
            <a:pPr marL="171450" indent="-171450">
              <a:buFont typeface="Arial" panose="020B0604020202020204" pitchFamily="34" charset="0"/>
              <a:buChar char="•"/>
            </a:pPr>
            <a:r>
              <a:rPr lang="en-AU" dirty="0"/>
              <a:t>The Forward Procurement Pipeline forms part of the APP but is maintained through the separate Forward Procurement Pipeline process and does not need to be duplicated on this page.</a:t>
            </a:r>
          </a:p>
          <a:p>
            <a:pPr marL="171450" marR="0" lvl="0" indent="-171450" algn="l" defTabSz="793315"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t>Capability improvement actions should respond to identified functional maturity, workforce capability and capacity gaps. These may include training, professional development or certification activities to build procurement capability during the planning year. Departments set and monitor procurement certification targets each year under the QPP and may reference them here.</a:t>
            </a:r>
          </a:p>
          <a:p>
            <a:endParaRPr lang="en-AU" dirty="0"/>
          </a:p>
          <a:p>
            <a:r>
              <a:rPr lang="en-AU" b="1" dirty="0"/>
              <a:t>Annual procurement spend</a:t>
            </a:r>
            <a:r>
              <a:rPr lang="en-AU" dirty="0"/>
              <a:t> – estimated total external procurement expenditure for the relevant period. Use the best available information and note any significant data limitations.</a:t>
            </a:r>
          </a:p>
          <a:p>
            <a:r>
              <a:rPr lang="en-AU" b="1" dirty="0"/>
              <a:t>Planned procurement pipeline value</a:t>
            </a:r>
            <a:r>
              <a:rPr lang="en-AU" dirty="0"/>
              <a:t> – estimated total value of potential future procurement opportunities identified through the agency’s Forward Procurement Pipeline. Use the best available estimate and avoid double counting where activities span multiple years.</a:t>
            </a:r>
          </a:p>
          <a:p>
            <a:r>
              <a:rPr lang="en-AU" b="1" dirty="0"/>
              <a:t>Active contracts and arrangements</a:t>
            </a:r>
            <a:r>
              <a:rPr lang="en-AU" dirty="0"/>
              <a:t> – the number of current contracts or procurement arrangements</a:t>
            </a:r>
          </a:p>
          <a:p>
            <a:pPr marL="171450" indent="-171450">
              <a:buFont typeface="Arial" panose="020B0604020202020204" pitchFamily="34" charset="0"/>
              <a:buChar char="•"/>
            </a:pPr>
            <a:endParaRPr lang="en-AU"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027613" y="1279525"/>
            <a:ext cx="4606925" cy="3454400"/>
          </a:xfrm>
        </p:spPr>
      </p:sp>
      <p:sp>
        <p:nvSpPr>
          <p:cNvPr id="3" name="Notes Placeholder 2"/>
          <p:cNvSpPr>
            <a:spLocks noGrp="1"/>
          </p:cNvSpPr>
          <p:nvPr>
            <p:ph type="body" idx="1"/>
          </p:nvPr>
        </p:nvSpPr>
        <p:spPr/>
        <p:txBody>
          <a:bodyPr/>
          <a:lstStyle/>
          <a:p>
            <a:r>
              <a:rPr lang="en-AU" b="1" dirty="0"/>
              <a:t>Slide 3 – Full APP: Procurement at a glance</a:t>
            </a:r>
          </a:p>
          <a:p>
            <a:endParaRPr lang="en-AU" b="1" dirty="0"/>
          </a:p>
          <a:p>
            <a:pPr marL="171450" indent="-171450">
              <a:buFont typeface="Arial" panose="020B0604020202020204" pitchFamily="34" charset="0"/>
              <a:buChar char="•"/>
            </a:pPr>
            <a:r>
              <a:rPr lang="en-AU" dirty="0"/>
              <a:t>Use this page to provide an executive overview of the agency’s procurement environment and strategic direction.</a:t>
            </a:r>
          </a:p>
          <a:p>
            <a:pPr marL="171450" indent="-171450">
              <a:buFont typeface="Arial" panose="020B0604020202020204" pitchFamily="34" charset="0"/>
              <a:buChar char="•"/>
            </a:pPr>
            <a:endParaRPr lang="en-AU" dirty="0"/>
          </a:p>
          <a:p>
            <a:pPr marL="171450" indent="-171450">
              <a:buFont typeface="Arial" panose="020B0604020202020204" pitchFamily="34" charset="0"/>
              <a:buChar char="•"/>
            </a:pPr>
            <a:r>
              <a:rPr lang="en-AU" dirty="0"/>
              <a:t>Keep the procurement vision to one clear statement describing how procurement will support agency and service delivery outcomes.</a:t>
            </a:r>
          </a:p>
          <a:p>
            <a:pPr marL="171450" indent="-171450">
              <a:buFont typeface="Arial" panose="020B0604020202020204" pitchFamily="34" charset="0"/>
              <a:buChar char="•"/>
            </a:pPr>
            <a:endParaRPr lang="en-AU" dirty="0"/>
          </a:p>
          <a:p>
            <a:pPr marL="171450" indent="-171450">
              <a:buFont typeface="Arial" panose="020B0604020202020204" pitchFamily="34" charset="0"/>
              <a:buChar char="•"/>
            </a:pPr>
            <a:r>
              <a:rPr lang="en-AU" dirty="0"/>
              <a:t>Use the snapshot to provide context on the scale and profile of procurement activity using the best available data.  The data tiles are examples and can be replaced with agency-relevant measures and messaging.</a:t>
            </a:r>
          </a:p>
          <a:p>
            <a:pPr marL="171450" indent="-171450">
              <a:buFont typeface="Arial" panose="020B0604020202020204" pitchFamily="34" charset="0"/>
              <a:buChar char="•"/>
            </a:pPr>
            <a:endParaRPr lang="en-AU" dirty="0"/>
          </a:p>
          <a:p>
            <a:pPr marL="171450" indent="-171450">
              <a:buFont typeface="Arial" panose="020B0604020202020204" pitchFamily="34" charset="0"/>
              <a:buChar char="•"/>
            </a:pPr>
            <a:r>
              <a:rPr lang="en-AU" dirty="0"/>
              <a:t>Describe how procurement is organised, governed and supported, focusing on information relevant to delivery of the plan.</a:t>
            </a:r>
          </a:p>
          <a:p>
            <a:pPr marL="171450" indent="-171450">
              <a:buFont typeface="Arial" panose="020B0604020202020204" pitchFamily="34" charset="0"/>
              <a:buChar char="•"/>
            </a:pPr>
            <a:endParaRPr lang="en-AU" dirty="0"/>
          </a:p>
          <a:p>
            <a:pPr marL="171450" indent="-171450">
              <a:buFont typeface="Arial" panose="020B0604020202020204" pitchFamily="34" charset="0"/>
              <a:buChar char="•"/>
            </a:pPr>
            <a:r>
              <a:rPr lang="en-AU" dirty="0"/>
              <a:t>Summarise the key activities, initiatives or outcomes that demonstrate how procurement will contribute to the QPP outcomes.</a:t>
            </a:r>
          </a:p>
          <a:p>
            <a:pPr marL="171450" indent="-171450">
              <a:buFont typeface="Arial" panose="020B0604020202020204" pitchFamily="34" charset="0"/>
              <a:buChar char="•"/>
            </a:pPr>
            <a:endParaRPr lang="en-AU" dirty="0"/>
          </a:p>
          <a:p>
            <a:pPr marL="171450" indent="-171450">
              <a:buFont typeface="Arial" panose="020B0604020202020204" pitchFamily="34" charset="0"/>
              <a:buChar char="•"/>
            </a:pPr>
            <a:r>
              <a:rPr lang="en-AU" dirty="0"/>
              <a:t>Select measures that are meaningful to the agency. Where data is estimated, incomplete or unavailable, provide an appropriate qualification.</a:t>
            </a:r>
          </a:p>
          <a:p>
            <a:pPr marL="0" marR="0" lvl="0" indent="0" algn="l" defTabSz="793315"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AU" dirty="0"/>
          </a:p>
          <a:p>
            <a:pPr marL="171450" indent="-171450">
              <a:buFont typeface="Arial" panose="020B0604020202020204" pitchFamily="34" charset="0"/>
              <a:buChar char="•"/>
            </a:pPr>
            <a:r>
              <a:rPr lang="en-AU" dirty="0"/>
              <a:t>Keep this page strategic. Detailed supporting data, analysis or dashboards may be attached where required.</a:t>
            </a:r>
          </a:p>
          <a:p>
            <a:pPr marL="171450" indent="-171450">
              <a:buFont typeface="Arial" panose="020B0604020202020204" pitchFamily="34" charset="0"/>
              <a:buChar char="•"/>
            </a:pPr>
            <a:endParaRPr lang="en-AU" dirty="0"/>
          </a:p>
          <a:p>
            <a:pPr marL="0" indent="0">
              <a:buFont typeface="Arial" panose="020B0604020202020204" pitchFamily="34" charset="0"/>
              <a:buNone/>
            </a:pPr>
            <a:r>
              <a:rPr lang="en-AU" b="1" dirty="0"/>
              <a:t>Annual procurement spend</a:t>
            </a:r>
            <a:r>
              <a:rPr lang="en-AU" dirty="0"/>
              <a:t> – estimated total external procurement expenditure for the relevant period. Use the best available information and note any significant data limitations.</a:t>
            </a:r>
          </a:p>
          <a:p>
            <a:pPr marL="0" indent="0">
              <a:buFont typeface="Arial" panose="020B0604020202020204" pitchFamily="34" charset="0"/>
              <a:buNone/>
            </a:pPr>
            <a:r>
              <a:rPr lang="en-AU" b="1" dirty="0"/>
              <a:t>Managed procurement spend</a:t>
            </a:r>
            <a:r>
              <a:rPr lang="en-AU" dirty="0"/>
              <a:t> – the proportion of procurement expenditure actively influenced or managed through established procurement planning, sourcing, contract or category management processes.</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AU" b="1" dirty="0"/>
              <a:t>Slide 3 – Procurement Spend Profile</a:t>
            </a:r>
            <a:endParaRPr lang="en-AU" dirty="0"/>
          </a:p>
          <a:p>
            <a:pPr marL="171450" indent="-171450">
              <a:buFont typeface="Arial" panose="020B0604020202020204" pitchFamily="34" charset="0"/>
              <a:buChar char="•"/>
            </a:pPr>
            <a:endParaRPr lang="en-AU" dirty="0"/>
          </a:p>
          <a:p>
            <a:pPr marL="171450" indent="-171450">
              <a:buFont typeface="Arial" panose="020B0604020202020204" pitchFamily="34" charset="0"/>
              <a:buChar char="•"/>
            </a:pPr>
            <a:r>
              <a:rPr lang="en-AU" dirty="0"/>
              <a:t>Use this </a:t>
            </a:r>
            <a:r>
              <a:rPr lang="en-AU" b="0" dirty="0"/>
              <a:t>page to provide a strategic view of the agency's procurement profile and identify the categories most relevant to delivery of the APP.</a:t>
            </a:r>
          </a:p>
          <a:p>
            <a:pPr marL="171450" indent="-171450">
              <a:buFont typeface="Arial" panose="020B0604020202020204" pitchFamily="34" charset="0"/>
              <a:buChar char="•"/>
            </a:pPr>
            <a:r>
              <a:rPr lang="en-AU" b="0" dirty="0"/>
              <a:t>Focus on the insights and implications of the data, rather than reproducing detailed procurement reporting.</a:t>
            </a:r>
          </a:p>
          <a:p>
            <a:pPr marL="171450" indent="-171450">
              <a:buFont typeface="Arial" panose="020B0604020202020204" pitchFamily="34" charset="0"/>
              <a:buChar char="•"/>
            </a:pPr>
            <a:r>
              <a:rPr lang="en-AU" b="0" dirty="0"/>
              <a:t>Use the best available data and identify the relevant reporting period. Where data is estimated, incomplete or subject to known limitations, provide an appropriate qualification.</a:t>
            </a:r>
          </a:p>
          <a:p>
            <a:pPr marL="171450" indent="-171450">
              <a:buFont typeface="Arial" panose="020B0604020202020204" pitchFamily="34" charset="0"/>
              <a:buChar char="•"/>
            </a:pPr>
            <a:r>
              <a:rPr lang="en-AU" b="0" dirty="0"/>
              <a:t>The summary tiles provide an indication of the scale and concentration of procurement activity. These measures are examples and may be replaced with other agency-relevant measures.</a:t>
            </a:r>
          </a:p>
          <a:p>
            <a:pPr marL="0" indent="0">
              <a:buFont typeface="Arial" panose="020B0604020202020204" pitchFamily="34" charset="0"/>
              <a:buNone/>
            </a:pPr>
            <a:endParaRPr lang="en-AU" b="0" dirty="0"/>
          </a:p>
          <a:p>
            <a:r>
              <a:rPr lang="en-AU" b="0" dirty="0"/>
              <a:t> The procurement visuals are optional. Use one, two or three visuals only where they help explain an important procurement insight. Suitable examples may include:</a:t>
            </a:r>
          </a:p>
          <a:p>
            <a:pPr marL="171450" lvl="0" indent="-171450">
              <a:buFont typeface="Arial" panose="020B0604020202020204" pitchFamily="34" charset="0"/>
              <a:buChar char="•"/>
            </a:pPr>
            <a:r>
              <a:rPr lang="en-AU" b="0" dirty="0"/>
              <a:t>spend by category or subcategory </a:t>
            </a:r>
          </a:p>
          <a:p>
            <a:pPr marL="171450" lvl="0" indent="-171450">
              <a:buFont typeface="Arial" panose="020B0604020202020204" pitchFamily="34" charset="0"/>
              <a:buChar char="•"/>
            </a:pPr>
            <a:r>
              <a:rPr lang="en-AU" b="0" dirty="0"/>
              <a:t>spend or demand trends </a:t>
            </a:r>
          </a:p>
          <a:p>
            <a:pPr marL="171450" lvl="0" indent="-171450">
              <a:buFont typeface="Arial" panose="020B0604020202020204" pitchFamily="34" charset="0"/>
              <a:buChar char="•"/>
            </a:pPr>
            <a:r>
              <a:rPr lang="en-AU" b="0" dirty="0"/>
              <a:t>supplier concentration </a:t>
            </a:r>
          </a:p>
          <a:p>
            <a:pPr marL="171450" lvl="0" indent="-171450">
              <a:buFont typeface="Arial" panose="020B0604020202020204" pitchFamily="34" charset="0"/>
              <a:buChar char="•"/>
            </a:pPr>
            <a:r>
              <a:rPr lang="en-AU" b="0" dirty="0"/>
              <a:t>contract coverage or off-contract spend </a:t>
            </a:r>
          </a:p>
          <a:p>
            <a:pPr marL="171450" lvl="0" indent="-171450">
              <a:buFont typeface="Arial" panose="020B0604020202020204" pitchFamily="34" charset="0"/>
              <a:buChar char="•"/>
            </a:pPr>
            <a:r>
              <a:rPr lang="en-AU" b="0" dirty="0"/>
              <a:t>regional, SME or diverse supplier participation </a:t>
            </a:r>
          </a:p>
          <a:p>
            <a:pPr marL="171450" lvl="0" indent="-171450">
              <a:buFont typeface="Arial" panose="020B0604020202020204" pitchFamily="34" charset="0"/>
              <a:buChar char="•"/>
            </a:pPr>
            <a:r>
              <a:rPr lang="en-AU" b="0" dirty="0"/>
              <a:t>transaction profile or another agency-relevant measure. </a:t>
            </a:r>
          </a:p>
          <a:p>
            <a:pPr marL="0" lvl="0" indent="0">
              <a:buFont typeface="Arial" panose="020B0604020202020204" pitchFamily="34" charset="0"/>
              <a:buNone/>
            </a:pPr>
            <a:endParaRPr lang="en-AU" b="0" dirty="0"/>
          </a:p>
          <a:p>
            <a:pPr marL="171450" indent="-171450">
              <a:buFont typeface="Arial" panose="020B0604020202020204" pitchFamily="34" charset="0"/>
              <a:buChar char="•"/>
            </a:pPr>
            <a:r>
              <a:rPr lang="en-AU" b="0" dirty="0"/>
              <a:t>Select simple visuals that communicate a clear message. Avoid including charts that simply repeat information already shown in the summary tiles or Category lens.  The bar chart is just a placeholder, the visual representation is at the agencies discretion. </a:t>
            </a:r>
          </a:p>
          <a:p>
            <a:pPr marL="171450" indent="-171450">
              <a:buFont typeface="Arial" panose="020B0604020202020204" pitchFamily="34" charset="0"/>
              <a:buChar char="•"/>
            </a:pPr>
            <a:r>
              <a:rPr lang="en-AU" b="0" dirty="0"/>
              <a:t>Use the Category lens to show the agency's material procurement categories and their relative share of spend. Align categories with the relevant whole-of-government category structure where practical.</a:t>
            </a:r>
          </a:p>
          <a:p>
            <a:pPr marL="171450" indent="-171450">
              <a:buFont typeface="Arial" panose="020B0604020202020204" pitchFamily="34" charset="0"/>
              <a:buChar char="•"/>
            </a:pPr>
            <a:r>
              <a:rPr lang="en-AU" b="0" dirty="0"/>
              <a:t>The Key category analysis should focus on categories that are strategically important to the agency. These do not need to be the three largest categories by spend. Consider spend, risk, complexity, criticality, service delivery impact and planned procurement activity.</a:t>
            </a:r>
          </a:p>
          <a:p>
            <a:endParaRPr lang="en-AU" b="0" dirty="0"/>
          </a:p>
          <a:p>
            <a:r>
              <a:rPr lang="en-AU" b="0" dirty="0"/>
              <a:t>For each selected category, summarise as an example:</a:t>
            </a:r>
          </a:p>
          <a:p>
            <a:pPr marL="171450" lvl="0" indent="-171450">
              <a:buFont typeface="Arial" panose="020B0604020202020204" pitchFamily="34" charset="0"/>
              <a:buChar char="•"/>
            </a:pPr>
            <a:r>
              <a:rPr lang="en-AU" b="0" dirty="0"/>
              <a:t>spend or demand characteristics </a:t>
            </a:r>
          </a:p>
          <a:p>
            <a:pPr marL="171450" lvl="0" indent="-171450">
              <a:buFont typeface="Arial" panose="020B0604020202020204" pitchFamily="34" charset="0"/>
              <a:buChar char="•"/>
            </a:pPr>
            <a:r>
              <a:rPr lang="en-AU" b="0" dirty="0"/>
              <a:t>significant contracts or upcoming requirements </a:t>
            </a:r>
          </a:p>
          <a:p>
            <a:pPr marL="171450" lvl="0" indent="-171450">
              <a:buFont typeface="Arial" panose="020B0604020202020204" pitchFamily="34" charset="0"/>
              <a:buChar char="•"/>
            </a:pPr>
            <a:r>
              <a:rPr lang="en-AU" b="0" dirty="0"/>
              <a:t>supplier or market considerations </a:t>
            </a:r>
          </a:p>
          <a:p>
            <a:pPr marL="171450" lvl="0" indent="-171450">
              <a:buFont typeface="Arial" panose="020B0604020202020204" pitchFamily="34" charset="0"/>
              <a:buChar char="•"/>
            </a:pPr>
            <a:r>
              <a:rPr lang="en-AU" b="0" dirty="0"/>
              <a:t>risks or constraints </a:t>
            </a:r>
          </a:p>
          <a:p>
            <a:pPr marL="171450" lvl="0" indent="-171450">
              <a:buFont typeface="Arial" panose="020B0604020202020204" pitchFamily="34" charset="0"/>
              <a:buChar char="•"/>
            </a:pPr>
            <a:r>
              <a:rPr lang="en-AU" b="0" dirty="0"/>
              <a:t>savings, benefits or innovation opportunities </a:t>
            </a:r>
          </a:p>
          <a:p>
            <a:pPr marL="171450" lvl="0" indent="-171450">
              <a:buFont typeface="Arial" panose="020B0604020202020204" pitchFamily="34" charset="0"/>
              <a:buChar char="•"/>
            </a:pPr>
            <a:r>
              <a:rPr lang="en-AU" b="0" dirty="0"/>
              <a:t>implications for procurement planning.</a:t>
            </a:r>
          </a:p>
          <a:p>
            <a:endParaRPr lang="en-AU" dirty="0"/>
          </a:p>
        </p:txBody>
      </p:sp>
      <p:sp>
        <p:nvSpPr>
          <p:cNvPr id="4" name="Slide Number Placeholder 3"/>
          <p:cNvSpPr>
            <a:spLocks noGrp="1"/>
          </p:cNvSpPr>
          <p:nvPr>
            <p:ph type="sldNum" sz="quarter" idx="5"/>
          </p:nvPr>
        </p:nvSpPr>
        <p:spPr/>
        <p:txBody>
          <a:bodyPr/>
          <a:lstStyle/>
          <a:p>
            <a:fld id="{DF77BE18-CD63-4AE3-A6C5-82C80EA6E8D5}" type="slidenum">
              <a:rPr lang="en-AU" smtClean="0"/>
              <a:t>4</a:t>
            </a:fld>
            <a:endParaRPr lang="en-AU"/>
          </a:p>
        </p:txBody>
      </p:sp>
    </p:spTree>
    <p:extLst>
      <p:ext uri="{BB962C8B-B14F-4D97-AF65-F5344CB8AC3E}">
        <p14:creationId xmlns:p14="http://schemas.microsoft.com/office/powerpoint/2010/main" val="21559411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027613" y="1279525"/>
            <a:ext cx="4606925" cy="3454400"/>
          </a:xfrm>
        </p:spPr>
      </p:sp>
      <p:sp>
        <p:nvSpPr>
          <p:cNvPr id="3" name="Notes Placeholder 2"/>
          <p:cNvSpPr>
            <a:spLocks noGrp="1"/>
          </p:cNvSpPr>
          <p:nvPr>
            <p:ph type="body" idx="1"/>
          </p:nvPr>
        </p:nvSpPr>
        <p:spPr/>
        <p:txBody>
          <a:bodyPr/>
          <a:lstStyle/>
          <a:p>
            <a:r>
              <a:rPr lang="en-AU" b="1" dirty="0"/>
              <a:t>Slide 5 – Objectives and key initiatives</a:t>
            </a:r>
          </a:p>
          <a:p>
            <a:endParaRPr lang="en-AU" b="1" dirty="0"/>
          </a:p>
          <a:p>
            <a:pPr marL="171450" indent="-171450">
              <a:buFont typeface="Arial" panose="020B0604020202020204" pitchFamily="34" charset="0"/>
              <a:buChar char="•"/>
            </a:pPr>
            <a:r>
              <a:rPr lang="en-AU" dirty="0"/>
              <a:t>Use this page to show the agency’s key procurement priorities and how they will be delivered and managed.</a:t>
            </a:r>
          </a:p>
          <a:p>
            <a:pPr marL="171450" indent="-171450">
              <a:buFont typeface="Arial" panose="020B0604020202020204" pitchFamily="34" charset="0"/>
              <a:buChar char="•"/>
            </a:pPr>
            <a:endParaRPr lang="en-AU" dirty="0"/>
          </a:p>
          <a:p>
            <a:pPr marL="171450" indent="-171450">
              <a:buFont typeface="Arial" panose="020B0604020202020204" pitchFamily="34" charset="0"/>
              <a:buChar char="•"/>
            </a:pPr>
            <a:r>
              <a:rPr lang="en-AU" dirty="0"/>
              <a:t>Focus on a small number of material priorities and initiatives for the planning period.</a:t>
            </a:r>
          </a:p>
          <a:p>
            <a:pPr marL="171450" indent="-171450">
              <a:buFont typeface="Arial" panose="020B0604020202020204" pitchFamily="34" charset="0"/>
              <a:buChar char="•"/>
            </a:pPr>
            <a:endParaRPr lang="en-AU" dirty="0"/>
          </a:p>
          <a:p>
            <a:pPr marL="171450" indent="-171450">
              <a:buFont typeface="Arial" panose="020B0604020202020204" pitchFamily="34" charset="0"/>
              <a:buChar char="•"/>
            </a:pPr>
            <a:r>
              <a:rPr lang="en-AU" dirty="0"/>
              <a:t>Link initiatives to relevant agency objectives, QPP outcomes or other strategic priorities and identify the intended outcome and timing. An initiative may relate to sourcing, category management, contract and supplier management, market development, systems or capability improvement. Consider any material contracts, suppliers or supply markets that are critical to service delivery. </a:t>
            </a:r>
            <a:r>
              <a:rPr lang="en-AU"/>
              <a:t>Identify </a:t>
            </a:r>
            <a:r>
              <a:rPr lang="en-AU" dirty="0"/>
              <a:t>relevant whole-of-government category strategies and explain the actions the agency will take to implement or align with them.</a:t>
            </a:r>
          </a:p>
          <a:p>
            <a:pPr marL="171450" indent="-171450">
              <a:buFont typeface="Arial" panose="020B0604020202020204" pitchFamily="34" charset="0"/>
              <a:buChar char="•"/>
            </a:pPr>
            <a:endParaRPr lang="en-AU" dirty="0"/>
          </a:p>
          <a:p>
            <a:pPr marL="171450" indent="-171450">
              <a:buFont typeface="Arial" panose="020B0604020202020204" pitchFamily="34" charset="0"/>
              <a:buChar char="•"/>
            </a:pPr>
            <a:r>
              <a:rPr lang="en-AU" dirty="0"/>
              <a:t>Use preceding-year achievements to provide context and demonstrate progress where this informs the new plan.</a:t>
            </a:r>
          </a:p>
          <a:p>
            <a:pPr marL="171450" indent="-171450">
              <a:buFont typeface="Arial" panose="020B0604020202020204" pitchFamily="34" charset="0"/>
              <a:buChar char="•"/>
            </a:pPr>
            <a:endParaRPr lang="en-AU" dirty="0"/>
          </a:p>
          <a:p>
            <a:pPr marL="171450" indent="-171450">
              <a:buFont typeface="Arial" panose="020B0604020202020204" pitchFamily="34" charset="0"/>
              <a:buChar char="•"/>
            </a:pPr>
            <a:r>
              <a:rPr lang="en-AU" dirty="0"/>
              <a:t>Consider material internal and external procurement risks, including significant market, supplier, supply chain, demand or capacity factors, and any ethical or sustainability risks in supply chains, that may affect delivery of agency priorities.</a:t>
            </a:r>
          </a:p>
          <a:p>
            <a:pPr marL="0" indent="0">
              <a:buFont typeface="Arial" panose="020B0604020202020204" pitchFamily="34" charset="0"/>
              <a:buNone/>
            </a:pPr>
            <a:endParaRPr lang="en-AU" dirty="0"/>
          </a:p>
          <a:p>
            <a:pPr marL="171450" indent="-171450">
              <a:buFont typeface="Arial" panose="020B0604020202020204" pitchFamily="34" charset="0"/>
              <a:buChar char="•"/>
            </a:pPr>
            <a:r>
              <a:rPr lang="en-AU" dirty="0"/>
              <a:t>Avoid listing routine procurement activity unless it is strategically significant, high-risk or important to delivery of agency outcomes.</a:t>
            </a:r>
          </a:p>
          <a:p>
            <a:pPr marL="171450" indent="-171450">
              <a:buFont typeface="Arial" panose="020B0604020202020204" pitchFamily="34" charset="0"/>
              <a:buChar char="•"/>
            </a:pPr>
            <a:endParaRPr lang="en-AU" dirty="0"/>
          </a:p>
          <a:p>
            <a:endParaRPr lang="en-US" dirty="0"/>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027613" y="1279525"/>
            <a:ext cx="4606925" cy="3454400"/>
          </a:xfrm>
        </p:spPr>
      </p:sp>
      <p:sp>
        <p:nvSpPr>
          <p:cNvPr id="3" name="Notes Placeholder 2"/>
          <p:cNvSpPr>
            <a:spLocks noGrp="1"/>
          </p:cNvSpPr>
          <p:nvPr>
            <p:ph type="body" idx="1"/>
          </p:nvPr>
        </p:nvSpPr>
        <p:spPr/>
        <p:txBody>
          <a:bodyPr/>
          <a:lstStyle/>
          <a:p>
            <a:r>
              <a:rPr lang="en-AU" b="1" dirty="0"/>
              <a:t>Slide 6 – Benefits, performance and capability uplift</a:t>
            </a:r>
          </a:p>
          <a:p>
            <a:endParaRPr lang="en-AU" dirty="0"/>
          </a:p>
          <a:p>
            <a:pPr marL="171450" indent="-171450">
              <a:buFont typeface="Arial" panose="020B0604020202020204" pitchFamily="34" charset="0"/>
              <a:buChar char="•"/>
            </a:pPr>
            <a:r>
              <a:rPr lang="en-AU" dirty="0"/>
              <a:t>Use this page to show how procurement performance and capability will improve over the planning period.</a:t>
            </a:r>
          </a:p>
          <a:p>
            <a:pPr marL="171450" indent="-171450">
              <a:buFont typeface="Arial" panose="020B0604020202020204" pitchFamily="34" charset="0"/>
              <a:buChar char="•"/>
            </a:pPr>
            <a:endParaRPr lang="en-AU" dirty="0"/>
          </a:p>
          <a:p>
            <a:pPr marL="171450" indent="-171450">
              <a:buFont typeface="Arial" panose="020B0604020202020204" pitchFamily="34" charset="0"/>
              <a:buChar char="•"/>
            </a:pPr>
            <a:r>
              <a:rPr lang="en-AU" dirty="0"/>
              <a:t>Identify material savings, benefits or innovation opportunities and establish a baseline and measurable target or expected value where practicable.</a:t>
            </a:r>
          </a:p>
          <a:p>
            <a:pPr marL="171450" indent="-171450">
              <a:buFont typeface="Arial" panose="020B0604020202020204" pitchFamily="34" charset="0"/>
              <a:buChar char="•"/>
            </a:pPr>
            <a:endParaRPr lang="en-AU" dirty="0"/>
          </a:p>
          <a:p>
            <a:pPr marL="171450" indent="-171450">
              <a:buFont typeface="Arial" panose="020B0604020202020204" pitchFamily="34" charset="0"/>
              <a:buChar char="•"/>
            </a:pPr>
            <a:r>
              <a:rPr lang="en-AU" dirty="0"/>
              <a:t>Where relevant, include initiatives and measures that demonstrate how the procurement function will improve its efficiency, effectiveness or productivity, such as procurement cycle time, streamlined approvals, contract management compliance, stakeholder satisfaction or process improvement. </a:t>
            </a:r>
          </a:p>
          <a:p>
            <a:pPr marL="171450" indent="-171450">
              <a:buFont typeface="Arial" panose="020B0604020202020204" pitchFamily="34" charset="0"/>
              <a:buChar char="•"/>
            </a:pPr>
            <a:endParaRPr lang="en-AU" dirty="0"/>
          </a:p>
          <a:p>
            <a:pPr marL="171450" indent="-171450">
              <a:buFont typeface="Arial" panose="020B0604020202020204" pitchFamily="34" charset="0"/>
              <a:buChar char="•"/>
            </a:pPr>
            <a:r>
              <a:rPr lang="en-AU" dirty="0"/>
              <a:t>Include a small number of meaningful performance measures aligned to QPP Part 1 and relevant agency priorities.</a:t>
            </a:r>
          </a:p>
          <a:p>
            <a:pPr marL="171450" indent="-171450">
              <a:buFont typeface="Arial" panose="020B0604020202020204" pitchFamily="34" charset="0"/>
              <a:buChar char="•"/>
            </a:pPr>
            <a:endParaRPr lang="en-AU" dirty="0"/>
          </a:p>
          <a:p>
            <a:pPr marL="171450" indent="-171450">
              <a:buFont typeface="Arial" panose="020B0604020202020204" pitchFamily="34" charset="0"/>
              <a:buChar char="•"/>
            </a:pPr>
            <a:r>
              <a:rPr lang="en-AU" dirty="0"/>
              <a:t>For each performance measure, identify the key action or initiative that will support achievement of the target.</a:t>
            </a:r>
          </a:p>
          <a:p>
            <a:pPr marL="171450" indent="-171450">
              <a:buFont typeface="Arial" panose="020B0604020202020204" pitchFamily="34" charset="0"/>
              <a:buChar char="•"/>
            </a:pPr>
            <a:endParaRPr lang="en-AU" dirty="0"/>
          </a:p>
          <a:p>
            <a:pPr marL="171450" indent="-171450">
              <a:buFont typeface="Arial" panose="020B0604020202020204" pitchFamily="34" charset="0"/>
              <a:buChar char="•"/>
            </a:pPr>
            <a:r>
              <a:rPr lang="en-AU" dirty="0"/>
              <a:t>Capability improvement actions should respond to identified functional maturity, workforce capability and capacity gaps. These may include training, professional development or certification activities to build procurement capability during the planning year. Departments set and monitor procurement certification targets each year under the QPP and reference them here.</a:t>
            </a:r>
          </a:p>
          <a:p>
            <a:pPr marL="0" indent="0">
              <a:buFont typeface="Arial" panose="020B0604020202020204" pitchFamily="34" charset="0"/>
              <a:buNone/>
            </a:pPr>
            <a:endParaRPr lang="en-AU" dirty="0"/>
          </a:p>
          <a:p>
            <a:pPr marL="171450" indent="-171450">
              <a:buFont typeface="Arial" panose="020B0604020202020204" pitchFamily="34" charset="0"/>
              <a:buChar char="•"/>
            </a:pPr>
            <a:r>
              <a:rPr lang="en-AU" dirty="0"/>
              <a:t>Focus improvement effort on the most significant identified capability needs or risks, including lower-scoring maturity dimensions where relevant.</a:t>
            </a:r>
          </a:p>
          <a:p>
            <a:pPr marL="171450" indent="-171450">
              <a:buFont typeface="Arial" panose="020B0604020202020204" pitchFamily="34" charset="0"/>
              <a:buChar char="•"/>
            </a:pPr>
            <a:endParaRPr lang="en-AU" dirty="0"/>
          </a:p>
          <a:p>
            <a:pPr marL="171450" indent="-171450">
              <a:buFont typeface="Arial" panose="020B0604020202020204" pitchFamily="34" charset="0"/>
              <a:buChar char="•"/>
            </a:pPr>
            <a:r>
              <a:rPr lang="en-AU" dirty="0"/>
              <a:t>Set clear actions, timing and measures to support monitoring of progress during the planning period.</a:t>
            </a:r>
          </a:p>
          <a:p>
            <a:pPr marL="171450" indent="-171450">
              <a:buFont typeface="Arial" panose="020B0604020202020204" pitchFamily="34" charset="0"/>
              <a:buChar char="•"/>
            </a:pPr>
            <a:endParaRPr lang="en-AU" dirty="0"/>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B57096AD-9247-6D52-B892-565621063593}"/>
              </a:ext>
            </a:extLst>
          </p:cNvPr>
          <p:cNvSpPr/>
          <p:nvPr/>
        </p:nvSpPr>
        <p:spPr>
          <a:xfrm rot="16200000" flipV="1">
            <a:off x="2136856" y="-1725499"/>
            <a:ext cx="8539723" cy="12387605"/>
          </a:xfrm>
          <a:prstGeom prst="roundRect">
            <a:avLst>
              <a:gd name="adj" fmla="val 403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029"/>
          </a:p>
        </p:txBody>
      </p:sp>
      <p:sp>
        <p:nvSpPr>
          <p:cNvPr id="2" name="Rectangle: Rounded Corners 1">
            <a:extLst>
              <a:ext uri="{FF2B5EF4-FFF2-40B4-BE49-F238E27FC236}">
                <a16:creationId xmlns:a16="http://schemas.microsoft.com/office/drawing/2014/main" id="{B182811E-4325-F9FB-8860-EE84367DEDCD}"/>
              </a:ext>
            </a:extLst>
          </p:cNvPr>
          <p:cNvSpPr/>
          <p:nvPr userDrawn="1"/>
        </p:nvSpPr>
        <p:spPr>
          <a:xfrm rot="16200000" flipV="1">
            <a:off x="2136856" y="-1725499"/>
            <a:ext cx="8539723" cy="12387605"/>
          </a:xfrm>
          <a:prstGeom prst="roundRect">
            <a:avLst>
              <a:gd name="adj" fmla="val 403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029"/>
          </a:p>
        </p:txBody>
      </p:sp>
    </p:spTree>
    <p:extLst>
      <p:ext uri="{BB962C8B-B14F-4D97-AF65-F5344CB8AC3E}">
        <p14:creationId xmlns:p14="http://schemas.microsoft.com/office/powerpoint/2010/main" val="17396999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B57096AD-9247-6D52-B892-565621063593}"/>
              </a:ext>
            </a:extLst>
          </p:cNvPr>
          <p:cNvSpPr/>
          <p:nvPr userDrawn="1"/>
        </p:nvSpPr>
        <p:spPr>
          <a:xfrm rot="16200000" flipV="1">
            <a:off x="2136856" y="-1725499"/>
            <a:ext cx="8539723" cy="12387605"/>
          </a:xfrm>
          <a:prstGeom prst="roundRect">
            <a:avLst>
              <a:gd name="adj" fmla="val 4037"/>
            </a:avLst>
          </a:prstGeom>
          <a:solidFill>
            <a:schemeClr val="bg1">
              <a:lumMod val="95000"/>
            </a:schemeClr>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029"/>
          </a:p>
        </p:txBody>
      </p:sp>
    </p:spTree>
    <p:extLst>
      <p:ext uri="{BB962C8B-B14F-4D97-AF65-F5344CB8AC3E}">
        <p14:creationId xmlns:p14="http://schemas.microsoft.com/office/powerpoint/2010/main" val="14677888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B57096AD-9247-6D52-B892-565621063593}"/>
              </a:ext>
            </a:extLst>
          </p:cNvPr>
          <p:cNvSpPr/>
          <p:nvPr userDrawn="1"/>
        </p:nvSpPr>
        <p:spPr>
          <a:xfrm rot="16200000" flipV="1">
            <a:off x="1828145" y="-1397050"/>
            <a:ext cx="9182940" cy="12387605"/>
          </a:xfrm>
          <a:prstGeom prst="roundRect">
            <a:avLst>
              <a:gd name="adj" fmla="val 4037"/>
            </a:avLst>
          </a:prstGeom>
          <a:solidFill>
            <a:schemeClr val="accent1">
              <a:lumMod val="20000"/>
              <a:lumOff val="80000"/>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029"/>
          </a:p>
        </p:txBody>
      </p:sp>
    </p:spTree>
    <p:extLst>
      <p:ext uri="{BB962C8B-B14F-4D97-AF65-F5344CB8AC3E}">
        <p14:creationId xmlns:p14="http://schemas.microsoft.com/office/powerpoint/2010/main" val="3804994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915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B57096AD-9247-6D52-B892-565621063593}"/>
              </a:ext>
            </a:extLst>
          </p:cNvPr>
          <p:cNvSpPr/>
          <p:nvPr/>
        </p:nvSpPr>
        <p:spPr>
          <a:xfrm rot="16200000" flipV="1">
            <a:off x="1828145" y="-1397050"/>
            <a:ext cx="9182940" cy="12387605"/>
          </a:xfrm>
          <a:prstGeom prst="roundRect">
            <a:avLst>
              <a:gd name="adj" fmla="val 4037"/>
            </a:avLst>
          </a:prstGeom>
          <a:solidFill>
            <a:schemeClr val="accent4">
              <a:lumMod val="20000"/>
              <a:lumOff val="80000"/>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029"/>
          </a:p>
        </p:txBody>
      </p:sp>
      <p:sp>
        <p:nvSpPr>
          <p:cNvPr id="2" name="Rectangle: Rounded Corners 1">
            <a:extLst>
              <a:ext uri="{FF2B5EF4-FFF2-40B4-BE49-F238E27FC236}">
                <a16:creationId xmlns:a16="http://schemas.microsoft.com/office/drawing/2014/main" id="{C3D67F74-CBE4-2949-084C-39E6025F4B70}"/>
              </a:ext>
            </a:extLst>
          </p:cNvPr>
          <p:cNvSpPr/>
          <p:nvPr userDrawn="1"/>
        </p:nvSpPr>
        <p:spPr>
          <a:xfrm rot="16200000" flipV="1">
            <a:off x="1828145" y="-1397050"/>
            <a:ext cx="9182940" cy="12387605"/>
          </a:xfrm>
          <a:prstGeom prst="roundRect">
            <a:avLst>
              <a:gd name="adj" fmla="val 4037"/>
            </a:avLst>
          </a:prstGeom>
          <a:solidFill>
            <a:schemeClr val="accent4">
              <a:lumMod val="20000"/>
              <a:lumOff val="80000"/>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029"/>
          </a:p>
        </p:txBody>
      </p:sp>
    </p:spTree>
    <p:extLst>
      <p:ext uri="{BB962C8B-B14F-4D97-AF65-F5344CB8AC3E}">
        <p14:creationId xmlns:p14="http://schemas.microsoft.com/office/powerpoint/2010/main" val="16272194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B57096AD-9247-6D52-B892-565621063593}"/>
              </a:ext>
            </a:extLst>
          </p:cNvPr>
          <p:cNvSpPr/>
          <p:nvPr/>
        </p:nvSpPr>
        <p:spPr>
          <a:xfrm rot="16200000" flipV="1">
            <a:off x="1828145" y="-1397050"/>
            <a:ext cx="9182940" cy="12387605"/>
          </a:xfrm>
          <a:prstGeom prst="roundRect">
            <a:avLst>
              <a:gd name="adj" fmla="val 403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029"/>
          </a:p>
        </p:txBody>
      </p:sp>
      <p:sp>
        <p:nvSpPr>
          <p:cNvPr id="2" name="Rectangle: Rounded Corners 1">
            <a:extLst>
              <a:ext uri="{FF2B5EF4-FFF2-40B4-BE49-F238E27FC236}">
                <a16:creationId xmlns:a16="http://schemas.microsoft.com/office/drawing/2014/main" id="{47CC9521-61F8-2C0B-21A5-D5C786361B95}"/>
              </a:ext>
            </a:extLst>
          </p:cNvPr>
          <p:cNvSpPr/>
          <p:nvPr userDrawn="1"/>
        </p:nvSpPr>
        <p:spPr>
          <a:xfrm rot="16200000" flipV="1">
            <a:off x="1828145" y="-1397050"/>
            <a:ext cx="9182940" cy="12387605"/>
          </a:xfrm>
          <a:prstGeom prst="roundRect">
            <a:avLst>
              <a:gd name="adj" fmla="val 403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029"/>
          </a:p>
        </p:txBody>
      </p:sp>
    </p:spTree>
    <p:extLst>
      <p:ext uri="{BB962C8B-B14F-4D97-AF65-F5344CB8AC3E}">
        <p14:creationId xmlns:p14="http://schemas.microsoft.com/office/powerpoint/2010/main" val="19447658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B57096AD-9247-6D52-B892-565621063593}"/>
              </a:ext>
            </a:extLst>
          </p:cNvPr>
          <p:cNvSpPr/>
          <p:nvPr/>
        </p:nvSpPr>
        <p:spPr>
          <a:xfrm rot="16200000" flipV="1">
            <a:off x="2136856" y="-1725499"/>
            <a:ext cx="8539723" cy="12387605"/>
          </a:xfrm>
          <a:prstGeom prst="roundRect">
            <a:avLst>
              <a:gd name="adj" fmla="val 4037"/>
            </a:avLst>
          </a:prstGeom>
          <a:solidFill>
            <a:schemeClr val="bg1">
              <a:lumMod val="95000"/>
            </a:schemeClr>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029"/>
          </a:p>
        </p:txBody>
      </p:sp>
      <p:sp>
        <p:nvSpPr>
          <p:cNvPr id="2" name="Rectangle: Rounded Corners 1">
            <a:extLst>
              <a:ext uri="{FF2B5EF4-FFF2-40B4-BE49-F238E27FC236}">
                <a16:creationId xmlns:a16="http://schemas.microsoft.com/office/drawing/2014/main" id="{F1F57BF1-4496-A3BE-F2DC-E43B61352CDA}"/>
              </a:ext>
            </a:extLst>
          </p:cNvPr>
          <p:cNvSpPr/>
          <p:nvPr userDrawn="1"/>
        </p:nvSpPr>
        <p:spPr>
          <a:xfrm rot="16200000" flipV="1">
            <a:off x="2136856" y="-1725499"/>
            <a:ext cx="8539723" cy="12387605"/>
          </a:xfrm>
          <a:prstGeom prst="roundRect">
            <a:avLst>
              <a:gd name="adj" fmla="val 4037"/>
            </a:avLst>
          </a:prstGeom>
          <a:solidFill>
            <a:schemeClr val="bg1">
              <a:lumMod val="95000"/>
            </a:schemeClr>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029"/>
          </a:p>
        </p:txBody>
      </p:sp>
    </p:spTree>
    <p:extLst>
      <p:ext uri="{BB962C8B-B14F-4D97-AF65-F5344CB8AC3E}">
        <p14:creationId xmlns:p14="http://schemas.microsoft.com/office/powerpoint/2010/main" val="2123793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B57096AD-9247-6D52-B892-565621063593}"/>
              </a:ext>
            </a:extLst>
          </p:cNvPr>
          <p:cNvSpPr/>
          <p:nvPr/>
        </p:nvSpPr>
        <p:spPr>
          <a:xfrm rot="16200000" flipV="1">
            <a:off x="1828145" y="-1397050"/>
            <a:ext cx="9182940" cy="12387605"/>
          </a:xfrm>
          <a:prstGeom prst="roundRect">
            <a:avLst>
              <a:gd name="adj" fmla="val 4037"/>
            </a:avLst>
          </a:prstGeom>
          <a:solidFill>
            <a:schemeClr val="accent1">
              <a:lumMod val="20000"/>
              <a:lumOff val="80000"/>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029"/>
          </a:p>
        </p:txBody>
      </p:sp>
      <p:sp>
        <p:nvSpPr>
          <p:cNvPr id="2" name="Rectangle: Rounded Corners 1">
            <a:extLst>
              <a:ext uri="{FF2B5EF4-FFF2-40B4-BE49-F238E27FC236}">
                <a16:creationId xmlns:a16="http://schemas.microsoft.com/office/drawing/2014/main" id="{4A0A08FF-3D5A-D2FB-EA79-B973509D6FA6}"/>
              </a:ext>
            </a:extLst>
          </p:cNvPr>
          <p:cNvSpPr/>
          <p:nvPr userDrawn="1"/>
        </p:nvSpPr>
        <p:spPr>
          <a:xfrm rot="16200000" flipV="1">
            <a:off x="1828145" y="-1397050"/>
            <a:ext cx="9182940" cy="12387605"/>
          </a:xfrm>
          <a:prstGeom prst="roundRect">
            <a:avLst>
              <a:gd name="adj" fmla="val 4037"/>
            </a:avLst>
          </a:prstGeom>
          <a:solidFill>
            <a:schemeClr val="accent1">
              <a:lumMod val="20000"/>
              <a:lumOff val="80000"/>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029"/>
          </a:p>
        </p:txBody>
      </p:sp>
    </p:spTree>
    <p:extLst>
      <p:ext uri="{BB962C8B-B14F-4D97-AF65-F5344CB8AC3E}">
        <p14:creationId xmlns:p14="http://schemas.microsoft.com/office/powerpoint/2010/main" val="39675461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B57096AD-9247-6D52-B892-565621063593}"/>
              </a:ext>
            </a:extLst>
          </p:cNvPr>
          <p:cNvSpPr/>
          <p:nvPr userDrawn="1"/>
        </p:nvSpPr>
        <p:spPr>
          <a:xfrm rot="16200000" flipV="1">
            <a:off x="2136856" y="-1725499"/>
            <a:ext cx="8539723" cy="12387605"/>
          </a:xfrm>
          <a:prstGeom prst="roundRect">
            <a:avLst>
              <a:gd name="adj" fmla="val 4037"/>
            </a:avLst>
          </a:prstGeom>
          <a:solidFill>
            <a:schemeClr val="accent4">
              <a:lumMod val="20000"/>
              <a:lumOff val="80000"/>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029"/>
          </a:p>
        </p:txBody>
      </p:sp>
    </p:spTree>
    <p:extLst>
      <p:ext uri="{BB962C8B-B14F-4D97-AF65-F5344CB8AC3E}">
        <p14:creationId xmlns:p14="http://schemas.microsoft.com/office/powerpoint/2010/main" val="776919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B57096AD-9247-6D52-B892-565621063593}"/>
              </a:ext>
            </a:extLst>
          </p:cNvPr>
          <p:cNvSpPr/>
          <p:nvPr userDrawn="1"/>
        </p:nvSpPr>
        <p:spPr>
          <a:xfrm rot="16200000" flipV="1">
            <a:off x="2136856" y="-1725499"/>
            <a:ext cx="8539723" cy="12387605"/>
          </a:xfrm>
          <a:prstGeom prst="roundRect">
            <a:avLst>
              <a:gd name="adj" fmla="val 403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029"/>
          </a:p>
        </p:txBody>
      </p:sp>
    </p:spTree>
    <p:extLst>
      <p:ext uri="{BB962C8B-B14F-4D97-AF65-F5344CB8AC3E}">
        <p14:creationId xmlns:p14="http://schemas.microsoft.com/office/powerpoint/2010/main" val="35476325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B57096AD-9247-6D52-B892-565621063593}"/>
              </a:ext>
            </a:extLst>
          </p:cNvPr>
          <p:cNvSpPr/>
          <p:nvPr userDrawn="1"/>
        </p:nvSpPr>
        <p:spPr>
          <a:xfrm rot="16200000" flipV="1">
            <a:off x="1828145" y="-1397050"/>
            <a:ext cx="9182940" cy="12387605"/>
          </a:xfrm>
          <a:prstGeom prst="roundRect">
            <a:avLst>
              <a:gd name="adj" fmla="val 4037"/>
            </a:avLst>
          </a:prstGeom>
          <a:solidFill>
            <a:schemeClr val="accent4">
              <a:lumMod val="20000"/>
              <a:lumOff val="80000"/>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029"/>
          </a:p>
        </p:txBody>
      </p:sp>
    </p:spTree>
    <p:extLst>
      <p:ext uri="{BB962C8B-B14F-4D97-AF65-F5344CB8AC3E}">
        <p14:creationId xmlns:p14="http://schemas.microsoft.com/office/powerpoint/2010/main" val="2166830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B57096AD-9247-6D52-B892-565621063593}"/>
              </a:ext>
            </a:extLst>
          </p:cNvPr>
          <p:cNvSpPr/>
          <p:nvPr userDrawn="1"/>
        </p:nvSpPr>
        <p:spPr>
          <a:xfrm rot="16200000" flipV="1">
            <a:off x="1828145" y="-1397050"/>
            <a:ext cx="9182940" cy="12387605"/>
          </a:xfrm>
          <a:prstGeom prst="roundRect">
            <a:avLst>
              <a:gd name="adj" fmla="val 403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029"/>
          </a:p>
        </p:txBody>
      </p:sp>
    </p:spTree>
    <p:extLst>
      <p:ext uri="{BB962C8B-B14F-4D97-AF65-F5344CB8AC3E}">
        <p14:creationId xmlns:p14="http://schemas.microsoft.com/office/powerpoint/2010/main" val="3671981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4" name="Text Placeholder 3">
            <a:extLst>
              <a:ext uri="{FF2B5EF4-FFF2-40B4-BE49-F238E27FC236}">
                <a16:creationId xmlns:a16="http://schemas.microsoft.com/office/drawing/2014/main" id="{84467D5E-39AF-4BED-89FC-12597286488E}"/>
              </a:ext>
            </a:extLst>
          </p:cNvPr>
          <p:cNvSpPr>
            <a:spLocks noGrp="1"/>
          </p:cNvSpPr>
          <p:nvPr>
            <p:ph type="body" idx="1"/>
          </p:nvPr>
        </p:nvSpPr>
        <p:spPr>
          <a:xfrm>
            <a:off x="660083" y="2557359"/>
            <a:ext cx="11261406" cy="6089649"/>
          </a:xfrm>
          <a:prstGeom prst="rect">
            <a:avLst/>
          </a:prstGeom>
        </p:spPr>
        <p:txBody>
          <a:bodyPr vert="horz" lIns="91440" tIns="45720" rIns="91440" bIns="45720" rtlCol="0">
            <a:normAutofit/>
          </a:bodyPr>
          <a:lstStyle/>
          <a:p>
            <a:pPr marL="240037" marR="0" lvl="0" indent="-240037" algn="l" defTabSz="960144" rtl="0" eaLnBrk="1" fontAlgn="auto" latinLnBrk="0" hangingPunct="1">
              <a:lnSpc>
                <a:spcPct val="90000"/>
              </a:lnSpc>
              <a:spcBef>
                <a:spcPts val="1050"/>
              </a:spcBef>
              <a:spcAft>
                <a:spcPts val="0"/>
              </a:spcAft>
              <a:buClrTx/>
              <a:buSzTx/>
              <a:buFont typeface="Arial" panose="020B0604020202020204" pitchFamily="34" charset="0"/>
              <a:buChar char="•"/>
              <a:tabLst/>
              <a:defRPr/>
            </a:pPr>
            <a:r>
              <a:rPr kumimoji="0" lang="en-US" sz="2940" b="0" i="0" u="none" strike="noStrike" kern="1200" cap="none" spc="0" normalizeH="0" baseline="0" noProof="0">
                <a:ln>
                  <a:noFill/>
                </a:ln>
                <a:solidFill>
                  <a:prstClr val="black"/>
                </a:solidFill>
                <a:effectLst/>
                <a:uLnTx/>
                <a:uFillTx/>
                <a:latin typeface="Arial Nova" panose="020B0504020202020204" pitchFamily="34" charset="0"/>
                <a:ea typeface="+mn-ea"/>
                <a:cs typeface="+mn-cs"/>
              </a:rPr>
              <a:t>Click to edit Master text styles</a:t>
            </a:r>
          </a:p>
          <a:p>
            <a:pPr marL="240037" marR="0" lvl="1" indent="-240037" algn="l" defTabSz="960144" rtl="0" eaLnBrk="1" fontAlgn="auto" latinLnBrk="0" hangingPunct="1">
              <a:lnSpc>
                <a:spcPct val="90000"/>
              </a:lnSpc>
              <a:spcBef>
                <a:spcPts val="1050"/>
              </a:spcBef>
              <a:spcAft>
                <a:spcPts val="0"/>
              </a:spcAft>
              <a:buClrTx/>
              <a:buSzTx/>
              <a:buFont typeface="Arial" panose="020B0604020202020204" pitchFamily="34" charset="0"/>
              <a:buChar char="•"/>
              <a:tabLst/>
              <a:defRPr/>
            </a:pPr>
            <a:r>
              <a:rPr kumimoji="0" lang="en-US" sz="2940" b="0" i="0" u="none" strike="noStrike" kern="1200" cap="none" spc="0" normalizeH="0" baseline="0" noProof="0">
                <a:ln>
                  <a:noFill/>
                </a:ln>
                <a:solidFill>
                  <a:prstClr val="black"/>
                </a:solidFill>
                <a:effectLst/>
                <a:uLnTx/>
                <a:uFillTx/>
                <a:latin typeface="Arial Nova" panose="020B0504020202020204" pitchFamily="34" charset="0"/>
                <a:ea typeface="+mn-ea"/>
                <a:cs typeface="+mn-cs"/>
              </a:rPr>
              <a:t>Second level</a:t>
            </a:r>
          </a:p>
          <a:p>
            <a:pPr marL="240037" marR="0" lvl="2" indent="-240037" algn="l" defTabSz="960144" rtl="0" eaLnBrk="1" fontAlgn="auto" latinLnBrk="0" hangingPunct="1">
              <a:lnSpc>
                <a:spcPct val="90000"/>
              </a:lnSpc>
              <a:spcBef>
                <a:spcPts val="1050"/>
              </a:spcBef>
              <a:spcAft>
                <a:spcPts val="0"/>
              </a:spcAft>
              <a:buClrTx/>
              <a:buSzTx/>
              <a:buFont typeface="Arial" panose="020B0604020202020204" pitchFamily="34" charset="0"/>
              <a:buChar char="•"/>
              <a:tabLst/>
              <a:defRPr/>
            </a:pPr>
            <a:r>
              <a:rPr kumimoji="0" lang="en-US" sz="2940" b="0" i="0" u="none" strike="noStrike" kern="1200" cap="none" spc="0" normalizeH="0" baseline="0" noProof="0">
                <a:ln>
                  <a:noFill/>
                </a:ln>
                <a:solidFill>
                  <a:prstClr val="black"/>
                </a:solidFill>
                <a:effectLst/>
                <a:uLnTx/>
                <a:uFillTx/>
                <a:latin typeface="Arial Nova" panose="020B0504020202020204" pitchFamily="34" charset="0"/>
                <a:ea typeface="+mn-ea"/>
                <a:cs typeface="+mn-cs"/>
              </a:rPr>
              <a:t>Third level</a:t>
            </a:r>
          </a:p>
          <a:p>
            <a:pPr marL="240037" marR="0" lvl="3" indent="-240037" algn="l" defTabSz="960144" rtl="0" eaLnBrk="1" fontAlgn="auto" latinLnBrk="0" hangingPunct="1">
              <a:lnSpc>
                <a:spcPct val="90000"/>
              </a:lnSpc>
              <a:spcBef>
                <a:spcPts val="1050"/>
              </a:spcBef>
              <a:spcAft>
                <a:spcPts val="0"/>
              </a:spcAft>
              <a:buClrTx/>
              <a:buSzTx/>
              <a:buFont typeface="Arial" panose="020B0604020202020204" pitchFamily="34" charset="0"/>
              <a:buChar char="•"/>
              <a:tabLst/>
              <a:defRPr/>
            </a:pPr>
            <a:r>
              <a:rPr kumimoji="0" lang="en-US" sz="2940" b="0" i="0" u="none" strike="noStrike" kern="1200" cap="none" spc="0" normalizeH="0" baseline="0" noProof="0">
                <a:ln>
                  <a:noFill/>
                </a:ln>
                <a:solidFill>
                  <a:prstClr val="black"/>
                </a:solidFill>
                <a:effectLst/>
                <a:uLnTx/>
                <a:uFillTx/>
                <a:latin typeface="Arial Nova" panose="020B0504020202020204" pitchFamily="34" charset="0"/>
                <a:ea typeface="+mn-ea"/>
                <a:cs typeface="+mn-cs"/>
              </a:rPr>
              <a:t>Fourth level</a:t>
            </a:r>
          </a:p>
          <a:p>
            <a:pPr marL="240037" marR="0" lvl="4" indent="-240037" algn="l" defTabSz="960144" rtl="0" eaLnBrk="1" fontAlgn="auto" latinLnBrk="0" hangingPunct="1">
              <a:lnSpc>
                <a:spcPct val="90000"/>
              </a:lnSpc>
              <a:spcBef>
                <a:spcPts val="1050"/>
              </a:spcBef>
              <a:spcAft>
                <a:spcPts val="0"/>
              </a:spcAft>
              <a:buClrTx/>
              <a:buSzTx/>
              <a:buFont typeface="Arial" panose="020B0604020202020204" pitchFamily="34" charset="0"/>
              <a:buChar char="•"/>
              <a:tabLst/>
              <a:defRPr/>
            </a:pPr>
            <a:r>
              <a:rPr kumimoji="0" lang="en-US" sz="2940" b="0" i="0" u="none" strike="noStrike" kern="1200" cap="none" spc="0" normalizeH="0" baseline="0" noProof="0">
                <a:ln>
                  <a:noFill/>
                </a:ln>
                <a:solidFill>
                  <a:prstClr val="black"/>
                </a:solidFill>
                <a:effectLst/>
                <a:uLnTx/>
                <a:uFillTx/>
                <a:latin typeface="Arial Nova" panose="020B0504020202020204" pitchFamily="34" charset="0"/>
                <a:ea typeface="+mn-ea"/>
                <a:cs typeface="+mn-cs"/>
              </a:rPr>
              <a:t>Fifth level</a:t>
            </a:r>
            <a:endParaRPr kumimoji="0" lang="en-US" sz="1890" b="0" i="0" u="none" strike="noStrike" kern="1200" cap="none" spc="0" normalizeH="0" baseline="0" noProof="0">
              <a:ln>
                <a:noFill/>
              </a:ln>
              <a:solidFill>
                <a:prstClr val="black"/>
              </a:solidFill>
              <a:effectLst/>
              <a:uLnTx/>
              <a:uFillTx/>
              <a:latin typeface="Arial Nova" panose="020B0504020202020204" pitchFamily="34" charset="0"/>
              <a:ea typeface="+mn-ea"/>
              <a:cs typeface="+mn-cs"/>
            </a:endParaRPr>
          </a:p>
        </p:txBody>
      </p:sp>
      <p:sp>
        <p:nvSpPr>
          <p:cNvPr id="5" name="Title Placeholder 4">
            <a:extLst>
              <a:ext uri="{FF2B5EF4-FFF2-40B4-BE49-F238E27FC236}">
                <a16:creationId xmlns:a16="http://schemas.microsoft.com/office/drawing/2014/main" id="{CB16634D-E79D-823F-C11F-5C59E9F99578}"/>
              </a:ext>
            </a:extLst>
          </p:cNvPr>
          <p:cNvSpPr>
            <a:spLocks noGrp="1"/>
          </p:cNvSpPr>
          <p:nvPr>
            <p:ph type="title"/>
          </p:nvPr>
        </p:nvSpPr>
        <p:spPr>
          <a:xfrm>
            <a:off x="660084" y="954197"/>
            <a:ext cx="10926590" cy="1122229"/>
          </a:xfrm>
          <a:prstGeom prst="rect">
            <a:avLst/>
          </a:prstGeom>
          <a:noFill/>
        </p:spPr>
        <p:txBody>
          <a:bodyPr vert="horz" lIns="91440" tIns="45720" rIns="91440" bIns="45720" rtlCol="0" anchor="ctr">
            <a:noAutofit/>
          </a:bodyPr>
          <a:lstStyle/>
          <a:p>
            <a:r>
              <a:rPr lang="en-US"/>
              <a:t>Click to edit Master title style</a:t>
            </a:r>
            <a:endParaRPr lang="en-AU"/>
          </a:p>
        </p:txBody>
      </p:sp>
    </p:spTree>
    <p:extLst>
      <p:ext uri="{BB962C8B-B14F-4D97-AF65-F5344CB8AC3E}">
        <p14:creationId xmlns:p14="http://schemas.microsoft.com/office/powerpoint/2010/main" val="1122562498"/>
      </p:ext>
    </p:extLst>
  </p:cSld>
  <p:clrMap bg1="lt1" tx1="dk1" bg2="dk2" tx2="lt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09" r:id="rId6"/>
    <p:sldLayoutId id="2147483813" r:id="rId7"/>
    <p:sldLayoutId id="2147483810" r:id="rId8"/>
    <p:sldLayoutId id="2147483814" r:id="rId9"/>
    <p:sldLayoutId id="2147483811" r:id="rId10"/>
    <p:sldLayoutId id="2147483812" r:id="rId11"/>
    <p:sldLayoutId id="2147483822" r:id="rId12"/>
  </p:sldLayoutIdLst>
  <p:transition>
    <p:fade thruBlk="1"/>
  </p:transition>
  <p:hf sldNum="0" hdr="0" dt="0"/>
  <p:txStyles>
    <p:titleStyle>
      <a:defPPr marR="0" lvl="0" algn="l" rtl="0">
        <a:lnSpc>
          <a:spcPct val="100000"/>
        </a:lnSpc>
        <a:spcBef>
          <a:spcPts val="0"/>
        </a:spcBef>
        <a:spcAft>
          <a:spcPts val="0"/>
        </a:spcAft>
      </a:defPPr>
      <a:lvl1pPr marL="201605" marR="0" lvl="0" algn="l" rtl="0" eaLnBrk="1" hangingPunct="1">
        <a:lnSpc>
          <a:spcPct val="100000"/>
        </a:lnSpc>
        <a:spcBef>
          <a:spcPts val="0"/>
        </a:spcBef>
        <a:spcAft>
          <a:spcPts val="0"/>
        </a:spcAft>
        <a:buClr>
          <a:srgbClr val="000000"/>
        </a:buClr>
        <a:buFont typeface="Arial"/>
        <a:defRPr sz="3920" b="1" i="0" u="none" strike="noStrike" cap="none" spc="0" baseline="0">
          <a:solidFill>
            <a:srgbClr val="005EB8"/>
          </a:solidFill>
          <a:latin typeface="Arial" panose="020B0604020202020204" pitchFamily="34" charset="0"/>
          <a:ea typeface="Open Sans" panose="020B0606030504020204" pitchFamily="34" charset="0"/>
          <a:cs typeface="Arial" panose="020B0604020202020204" pitchFamily="34" charset="0"/>
          <a:sym typeface="Arial"/>
        </a:defRPr>
      </a:lvl1pPr>
      <a:lvl2pPr marR="0" lvl="1" algn="l" rtl="0" eaLnBrk="1" hangingPunct="1">
        <a:lnSpc>
          <a:spcPct val="100000"/>
        </a:lnSpc>
        <a:spcBef>
          <a:spcPts val="0"/>
        </a:spcBef>
        <a:spcAft>
          <a:spcPts val="0"/>
        </a:spcAft>
        <a:buClr>
          <a:srgbClr val="000000"/>
        </a:buClr>
        <a:buFont typeface="Arial"/>
        <a:defRPr sz="196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96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96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96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96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96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96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96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L="240037" marR="0" lvl="0" indent="-240037" algn="l" defTabSz="960144" rtl="0" eaLnBrk="1" fontAlgn="auto" latinLnBrk="0" hangingPunct="1">
        <a:lnSpc>
          <a:spcPct val="90000"/>
        </a:lnSpc>
        <a:spcBef>
          <a:spcPts val="1050"/>
        </a:spcBef>
        <a:spcAft>
          <a:spcPts val="0"/>
        </a:spcAft>
        <a:buClrTx/>
        <a:buSzTx/>
        <a:buFont typeface="Arial" panose="020B0604020202020204" pitchFamily="34" charset="0"/>
        <a:buChar char="•"/>
        <a:tabLst/>
        <a:defRPr kumimoji="0" lang="en-US" sz="2940" b="0" i="0" u="none" strike="noStrike" kern="1200" cap="none" spc="0" normalizeH="0" baseline="0" noProof="0">
          <a:ln>
            <a:noFill/>
          </a:ln>
          <a:solidFill>
            <a:prstClr val="black"/>
          </a:solidFill>
          <a:effectLst/>
          <a:uLnTx/>
          <a:uFillTx/>
          <a:latin typeface="Arial Nova" panose="020B0504020202020204" pitchFamily="34" charset="0"/>
          <a:ea typeface="Arial Nova" panose="020B0504020202020204" pitchFamily="34" charset="0"/>
          <a:cs typeface="Kokila" panose="020B0502040204020203" pitchFamily="34" charset="0"/>
          <a:sym typeface="Arial"/>
        </a:defRPr>
      </a:lvl1pPr>
      <a:lvl2pPr marL="720109" marR="0" lvl="1" indent="-240037" algn="l" defTabSz="960144" rtl="0" eaLnBrk="1" fontAlgn="auto" latinLnBrk="0" hangingPunct="1">
        <a:lnSpc>
          <a:spcPct val="90000"/>
        </a:lnSpc>
        <a:spcBef>
          <a:spcPts val="525"/>
        </a:spcBef>
        <a:spcAft>
          <a:spcPts val="0"/>
        </a:spcAft>
        <a:buClrTx/>
        <a:buSzTx/>
        <a:buFont typeface="Arial" panose="020B0604020202020204" pitchFamily="34" charset="0"/>
        <a:buChar char="•"/>
        <a:tabLst/>
        <a:defRPr kumimoji="0" lang="en-US" sz="2520" b="0" i="0" u="none" strike="noStrike" kern="1200" cap="none" spc="0" normalizeH="0" baseline="0" noProof="0">
          <a:ln>
            <a:noFill/>
          </a:ln>
          <a:solidFill>
            <a:prstClr val="black"/>
          </a:solidFill>
          <a:effectLst/>
          <a:uLnTx/>
          <a:uFillTx/>
          <a:latin typeface="Arial Nova" panose="020B0504020202020204" pitchFamily="34" charset="0"/>
          <a:ea typeface="Arial Nova" panose="020B0504020202020204" pitchFamily="34" charset="0"/>
          <a:cs typeface="Arial"/>
          <a:sym typeface="Arial"/>
        </a:defRPr>
      </a:lvl2pPr>
      <a:lvl3pPr marL="1200181" marR="0" lvl="2" indent="-240037" algn="l" defTabSz="960144" rtl="0" eaLnBrk="1" fontAlgn="auto" latinLnBrk="0" hangingPunct="1">
        <a:lnSpc>
          <a:spcPct val="90000"/>
        </a:lnSpc>
        <a:spcBef>
          <a:spcPts val="525"/>
        </a:spcBef>
        <a:spcAft>
          <a:spcPts val="0"/>
        </a:spcAft>
        <a:buClrTx/>
        <a:buSzTx/>
        <a:buFont typeface="Arial" panose="020B0604020202020204" pitchFamily="34" charset="0"/>
        <a:buChar char="•"/>
        <a:tabLst/>
        <a:defRPr kumimoji="0" lang="en-US" sz="2100" b="0" i="0" u="none" strike="noStrike" kern="1200" cap="none" spc="0" normalizeH="0" baseline="0" noProof="0">
          <a:ln>
            <a:noFill/>
          </a:ln>
          <a:solidFill>
            <a:prstClr val="black"/>
          </a:solidFill>
          <a:effectLst/>
          <a:uLnTx/>
          <a:uFillTx/>
          <a:latin typeface="Arial Nova" panose="020B0504020202020204" pitchFamily="34" charset="0"/>
          <a:ea typeface="Arial Nova" panose="020B0504020202020204" pitchFamily="34" charset="0"/>
          <a:cs typeface="Arial"/>
          <a:sym typeface="Arial"/>
        </a:defRPr>
      </a:lvl3pPr>
      <a:lvl4pPr marL="1680253" marR="0" lvl="3" indent="-240037" algn="l" defTabSz="960144" rtl="0" eaLnBrk="1" fontAlgn="auto" latinLnBrk="0" hangingPunct="1">
        <a:lnSpc>
          <a:spcPct val="90000"/>
        </a:lnSpc>
        <a:spcBef>
          <a:spcPts val="525"/>
        </a:spcBef>
        <a:spcAft>
          <a:spcPts val="0"/>
        </a:spcAft>
        <a:buClrTx/>
        <a:buSzTx/>
        <a:buFont typeface="Arial" panose="020B0604020202020204" pitchFamily="34" charset="0"/>
        <a:buChar char="•"/>
        <a:tabLst/>
        <a:defRPr kumimoji="0" lang="en-US" sz="1890" b="0" i="0" u="none" strike="noStrike" kern="1200" cap="none" spc="0" normalizeH="0" baseline="0" noProof="0">
          <a:ln>
            <a:noFill/>
          </a:ln>
          <a:solidFill>
            <a:prstClr val="black"/>
          </a:solidFill>
          <a:effectLst/>
          <a:uLnTx/>
          <a:uFillTx/>
          <a:latin typeface="Arial Nova" panose="020B0504020202020204" pitchFamily="34" charset="0"/>
          <a:ea typeface="Arial Nova" panose="020B0504020202020204" pitchFamily="34" charset="0"/>
          <a:cs typeface="Arial"/>
          <a:sym typeface="Arial"/>
        </a:defRPr>
      </a:lvl4pPr>
      <a:lvl5pPr marL="2160326" marR="0" lvl="4" indent="-240037" algn="l" defTabSz="960144" rtl="0" eaLnBrk="1" fontAlgn="auto" latinLnBrk="0" hangingPunct="1">
        <a:lnSpc>
          <a:spcPct val="90000"/>
        </a:lnSpc>
        <a:spcBef>
          <a:spcPts val="525"/>
        </a:spcBef>
        <a:spcAft>
          <a:spcPts val="0"/>
        </a:spcAft>
        <a:buClrTx/>
        <a:buSzTx/>
        <a:buFont typeface="Arial" panose="020B0604020202020204" pitchFamily="34" charset="0"/>
        <a:buChar char="•"/>
        <a:tabLst/>
        <a:defRPr kumimoji="0" lang="en-US" sz="1890" b="0" i="0" u="none" strike="noStrike" kern="1200" cap="none" spc="0" normalizeH="0" baseline="0" noProof="0">
          <a:ln>
            <a:noFill/>
          </a:ln>
          <a:solidFill>
            <a:prstClr val="black"/>
          </a:solidFill>
          <a:effectLst/>
          <a:uLnTx/>
          <a:uFillTx/>
          <a:latin typeface="Arial Nova" panose="020B0504020202020204" pitchFamily="34" charset="0"/>
          <a:ea typeface="Arial Nova" panose="020B0504020202020204" pitchFamily="34" charset="0"/>
          <a:cs typeface="Arial"/>
          <a:sym typeface="Arial"/>
        </a:defRPr>
      </a:lvl5pPr>
      <a:lvl6pPr marL="400061" marR="0" lvl="5" indent="-400061" algn="l" rtl="0" eaLnBrk="1" hangingPunct="1">
        <a:lnSpc>
          <a:spcPct val="100000"/>
        </a:lnSpc>
        <a:spcBef>
          <a:spcPts val="0"/>
        </a:spcBef>
        <a:spcAft>
          <a:spcPts val="0"/>
        </a:spcAft>
        <a:buClr>
          <a:srgbClr val="000000"/>
        </a:buClr>
        <a:buFont typeface="Arial" panose="020B0604020202020204" pitchFamily="34" charset="0"/>
        <a:buChar char="•"/>
        <a:defRPr sz="196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96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96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96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96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96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96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96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96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96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96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96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96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rms.cloud.microsoft/Pages/ResponsePage.aspx?id=KlpE7Lq19ka-rUWV6fvUolL-WD7gqINPvesFyVdqGrJURURFWllQSE81UkdXMlU2OFlHUzVWVjZENC4u"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mailto:procurementpolicy@hpw.qld.gov.au"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chart" Target="../charts/char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3" name="Shape 0">
            <a:extLst>
              <a:ext uri="{FF2B5EF4-FFF2-40B4-BE49-F238E27FC236}">
                <a16:creationId xmlns:a16="http://schemas.microsoft.com/office/drawing/2014/main" id="{D13BFF7C-6525-F606-F312-F2144FB2CB13}"/>
              </a:ext>
              <a:ext uri="{C183D7F6-B498-43B3-948B-1728B52AA6E4}">
                <adec:decorative xmlns:adec="http://schemas.microsoft.com/office/drawing/2017/decorative" val="1"/>
              </a:ext>
            </a:extLst>
          </p:cNvPr>
          <p:cNvSpPr/>
          <p:nvPr/>
        </p:nvSpPr>
        <p:spPr>
          <a:xfrm>
            <a:off x="0" y="-24933"/>
            <a:ext cx="12802352" cy="985895"/>
          </a:xfrm>
          <a:prstGeom prst="rect">
            <a:avLst/>
          </a:prstGeom>
          <a:solidFill>
            <a:srgbClr val="06335D"/>
          </a:solidFill>
          <a:ln/>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AU" sz="872" b="0" i="0" u="none" strike="noStrike" kern="0" cap="none" spc="0" normalizeH="0" baseline="0" noProof="0">
              <a:ln>
                <a:noFill/>
              </a:ln>
              <a:solidFill>
                <a:srgbClr val="000000"/>
              </a:solidFill>
              <a:effectLst/>
              <a:uLnTx/>
              <a:uFillTx/>
              <a:latin typeface="Arial Nova" panose="020B0504020202020204" pitchFamily="34" charset="0"/>
              <a:cs typeface="Arial"/>
              <a:sym typeface="Arial"/>
            </a:endParaRPr>
          </a:p>
        </p:txBody>
      </p:sp>
      <p:sp>
        <p:nvSpPr>
          <p:cNvPr id="7" name="TextBox 6">
            <a:extLst>
              <a:ext uri="{FF2B5EF4-FFF2-40B4-BE49-F238E27FC236}">
                <a16:creationId xmlns:a16="http://schemas.microsoft.com/office/drawing/2014/main" id="{758D447A-41D6-2A67-1B93-D9728A3AC06A}"/>
              </a:ext>
            </a:extLst>
          </p:cNvPr>
          <p:cNvSpPr txBox="1"/>
          <p:nvPr/>
        </p:nvSpPr>
        <p:spPr>
          <a:xfrm>
            <a:off x="508000" y="193645"/>
            <a:ext cx="9525000" cy="400110"/>
          </a:xfrm>
          <a:prstGeom prst="rect">
            <a:avLst/>
          </a:prstGeom>
          <a:noFill/>
        </p:spPr>
        <p:txBody>
          <a:bodyPr vert="horz" wrap="square" lIns="0" tIns="0" rIns="0" bIns="0" rtlCol="0" anchor="ctr">
            <a:spAutoFit/>
          </a:bodyPr>
          <a:lstStyle/>
          <a:p>
            <a:pPr marL="176051" marR="0" lvl="0" indent="0" algn="l" defTabSz="914400" rtl="0" eaLnBrk="1" fontAlgn="auto" latinLnBrk="0" hangingPunct="1">
              <a:lnSpc>
                <a:spcPct val="100000"/>
              </a:lnSpc>
              <a:spcBef>
                <a:spcPts val="0"/>
              </a:spcBef>
              <a:spcAft>
                <a:spcPts val="0"/>
              </a:spcAft>
              <a:buClr>
                <a:srgbClr val="000000"/>
              </a:buClr>
              <a:buSzTx/>
              <a:buFont typeface="Arial"/>
              <a:buNone/>
              <a:tabLst>
                <a:tab pos="2253736" algn="l"/>
                <a:tab pos="2768612" algn="l"/>
              </a:tabLst>
              <a:defRPr/>
            </a:pPr>
            <a:r>
              <a:rPr kumimoji="0" lang="en-AU" sz="2600" b="1" i="0" u="none" strike="noStrike" kern="0" cap="none" spc="0" normalizeH="0" baseline="0" noProof="0">
                <a:ln>
                  <a:noFill/>
                </a:ln>
                <a:solidFill>
                  <a:srgbClr val="FFFFFF"/>
                </a:solidFill>
                <a:effectLst/>
                <a:uLnTx/>
                <a:uFillTx/>
                <a:latin typeface="Arial Nova" panose="020B0504020202020204" pitchFamily="34" charset="0"/>
                <a:cs typeface="Arial Narrow"/>
                <a:sym typeface="Arial"/>
              </a:rPr>
              <a:t>Using this template</a:t>
            </a:r>
          </a:p>
        </p:txBody>
      </p:sp>
      <p:sp>
        <p:nvSpPr>
          <p:cNvPr id="9" name="TextBox 8">
            <a:extLst>
              <a:ext uri="{FF2B5EF4-FFF2-40B4-BE49-F238E27FC236}">
                <a16:creationId xmlns:a16="http://schemas.microsoft.com/office/drawing/2014/main" id="{F3BF1BF8-95B6-5504-414C-4CE444C0C26B}"/>
              </a:ext>
            </a:extLst>
          </p:cNvPr>
          <p:cNvSpPr txBox="1"/>
          <p:nvPr/>
        </p:nvSpPr>
        <p:spPr>
          <a:xfrm>
            <a:off x="508000" y="593755"/>
            <a:ext cx="11430000" cy="169277"/>
          </a:xfrm>
          <a:prstGeom prst="rect">
            <a:avLst/>
          </a:prstGeom>
          <a:noFill/>
        </p:spPr>
        <p:txBody>
          <a:bodyPr vert="horz" wrap="square" lIns="0" tIns="0" rIns="0" bIns="0" rtlCol="0" anchor="ctr">
            <a:spAutoFit/>
          </a:bodyPr>
          <a:lstStyle/>
          <a:p>
            <a:pPr marL="176051" marR="0" lvl="0" indent="0" algn="l" defTabSz="914400" rtl="0" eaLnBrk="1" fontAlgn="auto" latinLnBrk="0" hangingPunct="1">
              <a:lnSpc>
                <a:spcPct val="100000"/>
              </a:lnSpc>
              <a:spcBef>
                <a:spcPts val="0"/>
              </a:spcBef>
              <a:spcAft>
                <a:spcPts val="0"/>
              </a:spcAft>
              <a:buClr>
                <a:srgbClr val="000000"/>
              </a:buClr>
              <a:buSzTx/>
              <a:buFont typeface="Arial"/>
              <a:buNone/>
              <a:tabLst>
                <a:tab pos="2253736" algn="l"/>
                <a:tab pos="2768612" algn="l"/>
              </a:tabLst>
              <a:defRPr/>
            </a:pPr>
            <a:r>
              <a:rPr kumimoji="0" lang="en-US" sz="1100" b="0" i="0" u="none" strike="noStrike" kern="0" cap="none" spc="0" normalizeH="0" baseline="0" noProof="0">
                <a:ln>
                  <a:noFill/>
                </a:ln>
                <a:solidFill>
                  <a:srgbClr val="81CFEB"/>
                </a:solidFill>
                <a:effectLst/>
                <a:uLnTx/>
                <a:uFillTx/>
                <a:latin typeface="Arial Nova" panose="020B0504020202020204" pitchFamily="34" charset="0"/>
                <a:cs typeface="Arial Narrow"/>
                <a:sym typeface="Arial"/>
              </a:rPr>
              <a:t>Agency Procurement Plan (APP) - guide for preparers. This page is hidden from slide shows and can be excluded from printing.</a:t>
            </a:r>
            <a:endParaRPr kumimoji="0" lang="en-AU" sz="1100" b="0" i="0" u="none" strike="noStrike" kern="0" cap="none" spc="0" normalizeH="0" baseline="0" noProof="0" dirty="0">
              <a:ln>
                <a:noFill/>
              </a:ln>
              <a:solidFill>
                <a:srgbClr val="81CFEB"/>
              </a:solidFill>
              <a:effectLst/>
              <a:uLnTx/>
              <a:uFillTx/>
              <a:latin typeface="Arial Nova" panose="020B0504020202020204" pitchFamily="34" charset="0"/>
              <a:cs typeface="Arial Narrow"/>
              <a:sym typeface="Arial"/>
            </a:endParaRPr>
          </a:p>
        </p:txBody>
      </p:sp>
      <p:sp>
        <p:nvSpPr>
          <p:cNvPr id="10" name="Rectangle: Rounded Corners 9" descr="How to submit the APP">
            <a:extLst>
              <a:ext uri="{FF2B5EF4-FFF2-40B4-BE49-F238E27FC236}">
                <a16:creationId xmlns:a16="http://schemas.microsoft.com/office/drawing/2014/main" id="{E111D703-823D-8BD7-30DD-96DBA1F19E42}"/>
              </a:ext>
            </a:extLst>
          </p:cNvPr>
          <p:cNvSpPr/>
          <p:nvPr/>
        </p:nvSpPr>
        <p:spPr>
          <a:xfrm>
            <a:off x="6486784" y="5610991"/>
            <a:ext cx="5892800" cy="1782748"/>
          </a:xfrm>
          <a:prstGeom prst="roundRect">
            <a:avLst/>
          </a:prstGeom>
          <a:solidFill>
            <a:schemeClr val="bg1">
              <a:lumMod val="95000"/>
            </a:schemeClr>
          </a:solidFill>
          <a:ln w="9525">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AU" sz="1215" b="0" i="0" u="none" strike="noStrike" kern="0" cap="none" spc="0" normalizeH="0" baseline="0" noProof="0">
              <a:ln>
                <a:noFill/>
              </a:ln>
              <a:solidFill>
                <a:srgbClr val="FFFFFF"/>
              </a:solidFill>
              <a:effectLst/>
              <a:uLnTx/>
              <a:uFillTx/>
              <a:latin typeface="Arial Nova" panose="020B0504020202020204" pitchFamily="34" charset="0"/>
              <a:ea typeface="+mn-ea"/>
              <a:cs typeface="+mn-cs"/>
              <a:sym typeface="Arial"/>
            </a:endParaRPr>
          </a:p>
        </p:txBody>
      </p:sp>
      <p:sp>
        <p:nvSpPr>
          <p:cNvPr id="14" name="Rectangle: Rounded Corners 13" descr="How to complete the APP">
            <a:extLst>
              <a:ext uri="{FF2B5EF4-FFF2-40B4-BE49-F238E27FC236}">
                <a16:creationId xmlns:a16="http://schemas.microsoft.com/office/drawing/2014/main" id="{DA467742-6162-FC6B-B582-FC89F863F3E3}"/>
              </a:ext>
            </a:extLst>
          </p:cNvPr>
          <p:cNvSpPr/>
          <p:nvPr/>
        </p:nvSpPr>
        <p:spPr>
          <a:xfrm>
            <a:off x="508000" y="5624889"/>
            <a:ext cx="5892800" cy="1782748"/>
          </a:xfrm>
          <a:prstGeom prst="roundRect">
            <a:avLst/>
          </a:prstGeom>
          <a:solidFill>
            <a:schemeClr val="bg1">
              <a:lumMod val="95000"/>
            </a:schemeClr>
          </a:solidFill>
          <a:ln w="9525">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AU" sz="1215" b="0" i="0" u="none" strike="noStrike" kern="0" cap="none" spc="0" normalizeH="0" baseline="0" noProof="0">
              <a:ln>
                <a:noFill/>
              </a:ln>
              <a:solidFill>
                <a:srgbClr val="FFFFFF"/>
              </a:solidFill>
              <a:effectLst/>
              <a:uLnTx/>
              <a:uFillTx/>
              <a:latin typeface="Arial Nova" panose="020B0504020202020204" pitchFamily="34" charset="0"/>
              <a:ea typeface="+mn-ea"/>
              <a:cs typeface="+mn-cs"/>
              <a:sym typeface="Arial"/>
            </a:endParaRPr>
          </a:p>
        </p:txBody>
      </p:sp>
      <p:sp>
        <p:nvSpPr>
          <p:cNvPr id="18" name="TextBox 17">
            <a:extLst>
              <a:ext uri="{FF2B5EF4-FFF2-40B4-BE49-F238E27FC236}">
                <a16:creationId xmlns:a16="http://schemas.microsoft.com/office/drawing/2014/main" id="{74B52992-1907-0D3A-A51D-3A948FCC9CFC}"/>
              </a:ext>
            </a:extLst>
          </p:cNvPr>
          <p:cNvSpPr txBox="1"/>
          <p:nvPr/>
        </p:nvSpPr>
        <p:spPr>
          <a:xfrm>
            <a:off x="373192" y="1125634"/>
            <a:ext cx="11785600" cy="457200"/>
          </a:xfrm>
          <a:prstGeom prst="rect">
            <a:avLst/>
          </a:prstGeom>
          <a:noFill/>
        </p:spPr>
        <p:txBody>
          <a:bodyPr vert="horz" wrap="square" lIns="0" tIns="0" rIns="0" bIns="0" rtlCol="0" anchor="t">
            <a:noAutofit/>
          </a:bodyPr>
          <a:lstStyle/>
          <a:p>
            <a:pPr marL="176051">
              <a:tabLst>
                <a:tab pos="2253736" algn="l"/>
                <a:tab pos="2768612" algn="l"/>
              </a:tabLst>
            </a:pPr>
            <a:r>
              <a:rPr lang="en-US" sz="1400">
                <a:latin typeface="Arial Nova" panose="020B0504020202020204" pitchFamily="34" charset="0"/>
              </a:rPr>
              <a:t>Each agency prepares one APP for each planning period. Select the template whose level of planning detail best reflects the agency’s procurement profile, using the indicators below as a guide. Agencies may also use their own format, provided all mandatory QPP requirements are addressed.</a:t>
            </a:r>
            <a:endParaRPr lang="en-AU" sz="1200">
              <a:latin typeface="Arial Nova" panose="020B0504020202020204" pitchFamily="34" charset="0"/>
              <a:cs typeface="Arial Narrow"/>
            </a:endParaRPr>
          </a:p>
        </p:txBody>
      </p:sp>
      <p:sp>
        <p:nvSpPr>
          <p:cNvPr id="28" name="TextBox 27">
            <a:extLst>
              <a:ext uri="{FF2B5EF4-FFF2-40B4-BE49-F238E27FC236}">
                <a16:creationId xmlns:a16="http://schemas.microsoft.com/office/drawing/2014/main" id="{574D3242-66D8-2BDF-3567-03F4840C0BD4}"/>
              </a:ext>
            </a:extLst>
          </p:cNvPr>
          <p:cNvSpPr txBox="1"/>
          <p:nvPr/>
        </p:nvSpPr>
        <p:spPr>
          <a:xfrm>
            <a:off x="546100" y="1830467"/>
            <a:ext cx="6350000" cy="279400"/>
          </a:xfrm>
          <a:prstGeom prst="rect">
            <a:avLst/>
          </a:prstGeom>
          <a:noFill/>
        </p:spPr>
        <p:txBody>
          <a:bodyPr vert="horz" wrap="square" lIns="0" tIns="0" rIns="0" bIns="0" rtlCol="0" anchor="t">
            <a:noAutofit/>
          </a:bodyPr>
          <a:lstStyle/>
          <a:p>
            <a:pPr marL="176051" marR="0" lvl="0" indent="0" algn="l" defTabSz="914400" rtl="0" eaLnBrk="1" fontAlgn="auto" latinLnBrk="0" hangingPunct="1">
              <a:lnSpc>
                <a:spcPct val="100000"/>
              </a:lnSpc>
              <a:spcBef>
                <a:spcPts val="0"/>
              </a:spcBef>
              <a:spcAft>
                <a:spcPts val="0"/>
              </a:spcAft>
              <a:buClr>
                <a:srgbClr val="000000"/>
              </a:buClr>
              <a:buSzTx/>
              <a:buFont typeface="Arial"/>
              <a:buNone/>
              <a:tabLst>
                <a:tab pos="2253736" algn="l"/>
                <a:tab pos="2768612" algn="l"/>
              </a:tabLst>
              <a:defRPr/>
            </a:pPr>
            <a:r>
              <a:rPr kumimoji="0" lang="en-AU" sz="1500" b="1" i="0" u="none" strike="noStrike" kern="0" cap="none" spc="0" normalizeH="0" baseline="0" noProof="0">
                <a:ln>
                  <a:noFill/>
                </a:ln>
                <a:solidFill>
                  <a:srgbClr val="06325E"/>
                </a:solidFill>
                <a:effectLst/>
                <a:uLnTx/>
                <a:uFillTx/>
                <a:latin typeface="Arial Nova" panose="020B0504020202020204" pitchFamily="34" charset="0"/>
                <a:cs typeface="Arial Narrow"/>
                <a:sym typeface="Arial"/>
              </a:rPr>
              <a:t>Which template applies?</a:t>
            </a:r>
          </a:p>
        </p:txBody>
      </p:sp>
      <p:sp>
        <p:nvSpPr>
          <p:cNvPr id="32" name="Rectangle: Rounded Corners 31" descr="What is the scale of the agency's procurement spend">
            <a:extLst>
              <a:ext uri="{FF2B5EF4-FFF2-40B4-BE49-F238E27FC236}">
                <a16:creationId xmlns:a16="http://schemas.microsoft.com/office/drawing/2014/main" id="{E9BEC420-31DD-992C-DB28-935BB8305BEB}"/>
              </a:ext>
            </a:extLst>
          </p:cNvPr>
          <p:cNvSpPr/>
          <p:nvPr/>
        </p:nvSpPr>
        <p:spPr>
          <a:xfrm>
            <a:off x="546100" y="2168731"/>
            <a:ext cx="3759200" cy="1731563"/>
          </a:xfrm>
          <a:prstGeom prst="roundRect">
            <a:avLst/>
          </a:prstGeom>
          <a:solidFill>
            <a:srgbClr val="EAF4FB"/>
          </a:solidFill>
          <a:ln w="9525">
            <a:solidFill>
              <a:srgbClr val="C5DD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AU" sz="1215" b="0" i="0" u="none" strike="noStrike" kern="0" cap="none" spc="0" normalizeH="0" baseline="0" noProof="0">
              <a:ln>
                <a:noFill/>
              </a:ln>
              <a:solidFill>
                <a:srgbClr val="FFFFFF"/>
              </a:solidFill>
              <a:effectLst/>
              <a:uLnTx/>
              <a:uFillTx/>
              <a:latin typeface="Arial Nova" panose="020B0504020202020204" pitchFamily="34" charset="0"/>
              <a:ea typeface="+mn-ea"/>
              <a:cs typeface="+mn-cs"/>
              <a:sym typeface="Arial"/>
            </a:endParaRPr>
          </a:p>
        </p:txBody>
      </p:sp>
      <p:sp>
        <p:nvSpPr>
          <p:cNvPr id="36" name="TextBox 35">
            <a:extLst>
              <a:ext uri="{FF2B5EF4-FFF2-40B4-BE49-F238E27FC236}">
                <a16:creationId xmlns:a16="http://schemas.microsoft.com/office/drawing/2014/main" id="{CB4A8016-353C-15C1-F4C5-BDAE5936963B}"/>
              </a:ext>
            </a:extLst>
          </p:cNvPr>
          <p:cNvSpPr txBox="1"/>
          <p:nvPr/>
        </p:nvSpPr>
        <p:spPr>
          <a:xfrm>
            <a:off x="723900" y="2194914"/>
            <a:ext cx="3403600" cy="1518970"/>
          </a:xfrm>
          <a:prstGeom prst="rect">
            <a:avLst/>
          </a:prstGeom>
          <a:noFill/>
        </p:spPr>
        <p:txBody>
          <a:bodyPr vert="horz" wrap="square" lIns="0" tIns="0" rIns="0" bIns="0" rtlCol="0" anchor="t">
            <a:noAutofit/>
          </a:bodyPr>
          <a:lstStyle/>
          <a:p>
            <a:pPr marL="176051" marR="0" lvl="0" indent="0" algn="l" defTabSz="914400" rtl="0" eaLnBrk="1" fontAlgn="auto" latinLnBrk="0" hangingPunct="1">
              <a:lnSpc>
                <a:spcPct val="100000"/>
              </a:lnSpc>
              <a:spcBef>
                <a:spcPts val="0"/>
              </a:spcBef>
              <a:spcAft>
                <a:spcPts val="0"/>
              </a:spcAft>
              <a:buClr>
                <a:srgbClr val="000000"/>
              </a:buClr>
              <a:buSzTx/>
              <a:buFont typeface="Arial"/>
              <a:buNone/>
              <a:tabLst>
                <a:tab pos="2253736" algn="l"/>
                <a:tab pos="2768612" algn="l"/>
              </a:tabLst>
              <a:defRPr/>
            </a:pPr>
            <a:r>
              <a:rPr kumimoji="0" lang="en-US" sz="1200" b="1" i="0" u="none" strike="noStrike" kern="0" cap="none" spc="0" normalizeH="0" baseline="0" noProof="0">
                <a:ln>
                  <a:noFill/>
                </a:ln>
                <a:solidFill>
                  <a:srgbClr val="06325E"/>
                </a:solidFill>
                <a:effectLst/>
                <a:uLnTx/>
                <a:uFillTx/>
                <a:latin typeface="Arial Nova" panose="020B0504020202020204" pitchFamily="34" charset="0"/>
                <a:cs typeface="Arial Narrow"/>
                <a:sym typeface="Arial"/>
              </a:rPr>
              <a:t>Scale</a:t>
            </a:r>
          </a:p>
          <a:p>
            <a:pPr marL="176051" marR="0" lvl="0" indent="0" algn="l" defTabSz="914400" rtl="0" eaLnBrk="1" fontAlgn="auto" latinLnBrk="0" hangingPunct="1">
              <a:lnSpc>
                <a:spcPct val="100000"/>
              </a:lnSpc>
              <a:spcBef>
                <a:spcPts val="0"/>
              </a:spcBef>
              <a:spcAft>
                <a:spcPts val="0"/>
              </a:spcAft>
              <a:buClr>
                <a:srgbClr val="000000"/>
              </a:buClr>
              <a:buSzTx/>
              <a:buFont typeface="Arial"/>
              <a:buNone/>
              <a:tabLst>
                <a:tab pos="2253736" algn="l"/>
                <a:tab pos="2768612" algn="l"/>
              </a:tabLst>
              <a:defRPr/>
            </a:pPr>
            <a:endParaRPr kumimoji="0" lang="en-US" sz="1200" b="1" i="0" u="none" strike="noStrike" kern="0" cap="none" spc="0" normalizeH="0" baseline="0" noProof="0">
              <a:ln>
                <a:noFill/>
              </a:ln>
              <a:solidFill>
                <a:srgbClr val="06325E"/>
              </a:solidFill>
              <a:effectLst/>
              <a:uLnTx/>
              <a:uFillTx/>
              <a:latin typeface="Arial Nova" panose="020B0504020202020204" pitchFamily="34" charset="0"/>
              <a:cs typeface="Arial Narrow"/>
              <a:sym typeface="Arial"/>
            </a:endParaRPr>
          </a:p>
          <a:p>
            <a:pPr marL="176051">
              <a:tabLst>
                <a:tab pos="2253736" algn="l"/>
                <a:tab pos="2768612" algn="l"/>
              </a:tabLst>
            </a:pPr>
            <a:r>
              <a:rPr lang="en-US" sz="1200">
                <a:latin typeface="Arial Nova" panose="020B0504020202020204" pitchFamily="34" charset="0"/>
                <a:cs typeface="Arial Narrow"/>
              </a:rPr>
              <a:t>Indicators include:</a:t>
            </a:r>
          </a:p>
          <a:p>
            <a:pPr marL="176051">
              <a:tabLst>
                <a:tab pos="2253736" algn="l"/>
                <a:tab pos="2768612" algn="l"/>
              </a:tabLst>
            </a:pPr>
            <a:endParaRPr lang="en-US" sz="1400">
              <a:latin typeface="Arial Nova" panose="020B0504020202020204" pitchFamily="34" charset="0"/>
              <a:cs typeface="Arial Narrow"/>
            </a:endParaRPr>
          </a:p>
          <a:p>
            <a:pPr marL="347501" indent="-171450">
              <a:buFont typeface="Arial" panose="020B0604020202020204" pitchFamily="34" charset="0"/>
              <a:buChar char="•"/>
              <a:tabLst>
                <a:tab pos="2253736" algn="l"/>
                <a:tab pos="2768612" algn="l"/>
              </a:tabLst>
            </a:pPr>
            <a:r>
              <a:rPr lang="en-US" sz="1200">
                <a:latin typeface="Arial Nova" panose="020B0504020202020204" pitchFamily="34" charset="0"/>
                <a:cs typeface="Arial Narrow"/>
              </a:rPr>
              <a:t>a materially large or high-value procurement portfolio; or</a:t>
            </a:r>
          </a:p>
          <a:p>
            <a:pPr marL="347501" indent="-171450">
              <a:buFont typeface="Arial" panose="020B0604020202020204" pitchFamily="34" charset="0"/>
              <a:buChar char="•"/>
              <a:tabLst>
                <a:tab pos="2253736" algn="l"/>
                <a:tab pos="2768612" algn="l"/>
              </a:tabLst>
            </a:pPr>
            <a:r>
              <a:rPr lang="en-US" sz="1200">
                <a:latin typeface="Arial Nova" panose="020B0504020202020204" pitchFamily="34" charset="0"/>
                <a:cs typeface="Arial Narrow"/>
              </a:rPr>
              <a:t>a significant capital, infrastructure or investment program.</a:t>
            </a:r>
            <a:endParaRPr lang="en-AU" sz="1400">
              <a:latin typeface="Arial Nova" panose="020B0504020202020204" pitchFamily="34" charset="0"/>
              <a:cs typeface="Arial Narrow"/>
            </a:endParaRPr>
          </a:p>
        </p:txBody>
      </p:sp>
      <p:sp>
        <p:nvSpPr>
          <p:cNvPr id="38" name="Rectangle: Rounded Corners 37" descr="What is the volume of your agency's procurement activitiy. ">
            <a:extLst>
              <a:ext uri="{FF2B5EF4-FFF2-40B4-BE49-F238E27FC236}">
                <a16:creationId xmlns:a16="http://schemas.microsoft.com/office/drawing/2014/main" id="{4F62EC07-8DE0-EFDD-8784-5DDA753D0D34}"/>
              </a:ext>
            </a:extLst>
          </p:cNvPr>
          <p:cNvSpPr/>
          <p:nvPr/>
        </p:nvSpPr>
        <p:spPr>
          <a:xfrm>
            <a:off x="4559300" y="2168731"/>
            <a:ext cx="3759200" cy="1764572"/>
          </a:xfrm>
          <a:prstGeom prst="roundRect">
            <a:avLst/>
          </a:prstGeom>
          <a:solidFill>
            <a:srgbClr val="EAF4FB"/>
          </a:solidFill>
          <a:ln w="9525">
            <a:solidFill>
              <a:srgbClr val="C5DD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AU" sz="1215" b="0" i="0" u="none" strike="noStrike" kern="0" cap="none" spc="0" normalizeH="0" baseline="0" noProof="0">
              <a:ln>
                <a:noFill/>
              </a:ln>
              <a:solidFill>
                <a:srgbClr val="FFFFFF"/>
              </a:solidFill>
              <a:effectLst/>
              <a:uLnTx/>
              <a:uFillTx/>
              <a:latin typeface="Arial Nova" panose="020B0504020202020204" pitchFamily="34" charset="0"/>
              <a:ea typeface="+mn-ea"/>
              <a:cs typeface="+mn-cs"/>
              <a:sym typeface="Arial"/>
            </a:endParaRPr>
          </a:p>
        </p:txBody>
      </p:sp>
      <p:sp>
        <p:nvSpPr>
          <p:cNvPr id="40" name="TextBox 39">
            <a:extLst>
              <a:ext uri="{FF2B5EF4-FFF2-40B4-BE49-F238E27FC236}">
                <a16:creationId xmlns:a16="http://schemas.microsoft.com/office/drawing/2014/main" id="{673B739D-2128-0270-6A6A-35CDA1D41787}"/>
              </a:ext>
            </a:extLst>
          </p:cNvPr>
          <p:cNvSpPr txBox="1"/>
          <p:nvPr/>
        </p:nvSpPr>
        <p:spPr>
          <a:xfrm>
            <a:off x="4694108" y="2260141"/>
            <a:ext cx="3403600" cy="1398914"/>
          </a:xfrm>
          <a:prstGeom prst="rect">
            <a:avLst/>
          </a:prstGeom>
          <a:noFill/>
        </p:spPr>
        <p:txBody>
          <a:bodyPr vert="horz" wrap="square" lIns="0" tIns="0" rIns="0" bIns="0" rtlCol="0" anchor="t">
            <a:noAutofit/>
          </a:bodyPr>
          <a:lstStyle/>
          <a:p>
            <a:pPr marL="176051" marR="0" lvl="0" indent="0" algn="l" defTabSz="914400" rtl="0" eaLnBrk="1" fontAlgn="auto" latinLnBrk="0" hangingPunct="1">
              <a:lnSpc>
                <a:spcPct val="100000"/>
              </a:lnSpc>
              <a:spcBef>
                <a:spcPts val="0"/>
              </a:spcBef>
              <a:spcAft>
                <a:spcPts val="0"/>
              </a:spcAft>
              <a:buClr>
                <a:srgbClr val="000000"/>
              </a:buClr>
              <a:buSzTx/>
              <a:buFont typeface="Arial"/>
              <a:buNone/>
              <a:tabLst>
                <a:tab pos="2253736" algn="l"/>
                <a:tab pos="2768612" algn="l"/>
              </a:tabLst>
              <a:defRPr/>
            </a:pPr>
            <a:r>
              <a:rPr kumimoji="0" lang="en-US" sz="1200" b="1" i="0" u="none" strike="noStrike" kern="0" cap="none" spc="0" normalizeH="0" baseline="0" noProof="0">
                <a:ln>
                  <a:noFill/>
                </a:ln>
                <a:solidFill>
                  <a:srgbClr val="06325E"/>
                </a:solidFill>
                <a:effectLst/>
                <a:uLnTx/>
                <a:uFillTx/>
                <a:latin typeface="Arial Nova" panose="020B0504020202020204" pitchFamily="34" charset="0"/>
                <a:cs typeface="Arial Narrow"/>
                <a:sym typeface="Arial"/>
              </a:rPr>
              <a:t>Volume </a:t>
            </a:r>
          </a:p>
          <a:p>
            <a:pPr marL="176051" marR="0" lvl="0" indent="0" algn="l" defTabSz="914400" rtl="0" eaLnBrk="1" fontAlgn="auto" latinLnBrk="0" hangingPunct="1">
              <a:lnSpc>
                <a:spcPct val="100000"/>
              </a:lnSpc>
              <a:spcBef>
                <a:spcPts val="0"/>
              </a:spcBef>
              <a:spcAft>
                <a:spcPts val="0"/>
              </a:spcAft>
              <a:buClr>
                <a:srgbClr val="000000"/>
              </a:buClr>
              <a:buSzTx/>
              <a:buFont typeface="Arial"/>
              <a:buNone/>
              <a:tabLst>
                <a:tab pos="2253736" algn="l"/>
                <a:tab pos="2768612" algn="l"/>
              </a:tabLst>
              <a:defRPr/>
            </a:pPr>
            <a:endParaRPr kumimoji="0" lang="en-US" sz="1200" b="1" i="0" u="none" strike="noStrike" kern="0" cap="none" spc="0" normalizeH="0" baseline="0" noProof="0">
              <a:ln>
                <a:noFill/>
              </a:ln>
              <a:solidFill>
                <a:srgbClr val="06325E"/>
              </a:solidFill>
              <a:effectLst/>
              <a:uLnTx/>
              <a:uFillTx/>
              <a:latin typeface="Arial Nova" panose="020B0504020202020204" pitchFamily="34" charset="0"/>
              <a:cs typeface="Arial Narrow"/>
              <a:sym typeface="Arial"/>
            </a:endParaRPr>
          </a:p>
          <a:p>
            <a:pPr marL="176051">
              <a:tabLst>
                <a:tab pos="2253736" algn="l"/>
                <a:tab pos="2768612" algn="l"/>
              </a:tabLst>
            </a:pPr>
            <a:r>
              <a:rPr lang="en-AU" sz="1200">
                <a:latin typeface="Arial Nova" panose="020B0504020202020204" pitchFamily="34" charset="0"/>
              </a:rPr>
              <a:t>A high volume or breadth of procurement activity that materially increases the planning or coordination required across the agency.</a:t>
            </a:r>
            <a:endParaRPr lang="en-AU" sz="1400">
              <a:latin typeface="Arial Nova" panose="020B0504020202020204" pitchFamily="34" charset="0"/>
              <a:cs typeface="Arial Narrow"/>
            </a:endParaRPr>
          </a:p>
        </p:txBody>
      </p:sp>
      <p:sp>
        <p:nvSpPr>
          <p:cNvPr id="42" name="Rectangle: Rounded Corners 41">
            <a:extLst>
              <a:ext uri="{FF2B5EF4-FFF2-40B4-BE49-F238E27FC236}">
                <a16:creationId xmlns:a16="http://schemas.microsoft.com/office/drawing/2014/main" id="{31F74480-46D0-0C56-957A-83F7FDB916A5}"/>
              </a:ext>
            </a:extLst>
          </p:cNvPr>
          <p:cNvSpPr/>
          <p:nvPr/>
        </p:nvSpPr>
        <p:spPr>
          <a:xfrm>
            <a:off x="8572500" y="2168730"/>
            <a:ext cx="3759200" cy="1731563"/>
          </a:xfrm>
          <a:prstGeom prst="roundRect">
            <a:avLst/>
          </a:prstGeom>
          <a:solidFill>
            <a:srgbClr val="EAF4FB"/>
          </a:solidFill>
          <a:ln w="9525">
            <a:solidFill>
              <a:srgbClr val="C5DD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AU" sz="1215" b="0" i="0" u="none" strike="noStrike" kern="0" cap="none" spc="0" normalizeH="0" baseline="0" noProof="0">
              <a:ln>
                <a:noFill/>
              </a:ln>
              <a:solidFill>
                <a:srgbClr val="FFFFFF"/>
              </a:solidFill>
              <a:effectLst/>
              <a:uLnTx/>
              <a:uFillTx/>
              <a:latin typeface="Arial Nova" panose="020B0504020202020204" pitchFamily="34" charset="0"/>
              <a:ea typeface="+mn-ea"/>
              <a:cs typeface="+mn-cs"/>
              <a:sym typeface="Arial"/>
            </a:endParaRPr>
          </a:p>
        </p:txBody>
      </p:sp>
      <p:sp>
        <p:nvSpPr>
          <p:cNvPr id="44" name="TextBox 43">
            <a:extLst>
              <a:ext uri="{FF2B5EF4-FFF2-40B4-BE49-F238E27FC236}">
                <a16:creationId xmlns:a16="http://schemas.microsoft.com/office/drawing/2014/main" id="{C9548021-C328-C456-3E65-1CEB14D58927}"/>
              </a:ext>
            </a:extLst>
          </p:cNvPr>
          <p:cNvSpPr txBox="1"/>
          <p:nvPr/>
        </p:nvSpPr>
        <p:spPr>
          <a:xfrm>
            <a:off x="8750300" y="2241959"/>
            <a:ext cx="3403600" cy="1453744"/>
          </a:xfrm>
          <a:prstGeom prst="rect">
            <a:avLst/>
          </a:prstGeom>
          <a:noFill/>
        </p:spPr>
        <p:txBody>
          <a:bodyPr vert="horz" wrap="square" lIns="0" tIns="0" rIns="0" bIns="0" rtlCol="0" anchor="t">
            <a:noAutofit/>
          </a:bodyPr>
          <a:lstStyle/>
          <a:p>
            <a:pPr marL="176051" marR="0" lvl="0" indent="0" algn="l" defTabSz="914400" rtl="0" eaLnBrk="1" fontAlgn="auto" latinLnBrk="0" hangingPunct="1">
              <a:lnSpc>
                <a:spcPct val="100000"/>
              </a:lnSpc>
              <a:spcBef>
                <a:spcPts val="0"/>
              </a:spcBef>
              <a:spcAft>
                <a:spcPts val="0"/>
              </a:spcAft>
              <a:buClr>
                <a:srgbClr val="000000"/>
              </a:buClr>
              <a:buSzTx/>
              <a:buFont typeface="Arial"/>
              <a:buNone/>
              <a:tabLst>
                <a:tab pos="2253736" algn="l"/>
                <a:tab pos="2768612" algn="l"/>
              </a:tabLst>
              <a:defRPr/>
            </a:pPr>
            <a:r>
              <a:rPr kumimoji="0" lang="en-US" sz="1200" b="1" i="0" u="none" strike="noStrike" kern="0" cap="none" spc="0" normalizeH="0" baseline="0" noProof="0">
                <a:ln>
                  <a:noFill/>
                </a:ln>
                <a:solidFill>
                  <a:srgbClr val="06325E"/>
                </a:solidFill>
                <a:effectLst/>
                <a:uLnTx/>
                <a:uFillTx/>
                <a:latin typeface="Arial Nova" panose="020B0504020202020204" pitchFamily="34" charset="0"/>
                <a:cs typeface="Arial Narrow"/>
                <a:sym typeface="Arial"/>
              </a:rPr>
              <a:t>Risk and complexity</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200" b="0" i="0" u="none" strike="noStrike" kern="0" cap="none" spc="0" normalizeH="0" baseline="0" noProof="0">
              <a:ln>
                <a:noFill/>
              </a:ln>
              <a:solidFill>
                <a:srgbClr val="000000"/>
              </a:solidFill>
              <a:effectLst/>
              <a:uLnTx/>
              <a:uFillTx/>
              <a:latin typeface="Arial Nova" panose="020B0504020202020204" pitchFamily="34" charset="0"/>
              <a:cs typeface="Arial"/>
              <a:sym typeface="Arial"/>
            </a:endParaRPr>
          </a:p>
          <a:p>
            <a:r>
              <a:rPr lang="en-AU" sz="1200">
                <a:latin typeface="Arial Nova" panose="020B0504020202020204" pitchFamily="34" charset="0"/>
              </a:rPr>
              <a:t>Material complexity in the agency’s portfolio, such as:</a:t>
            </a:r>
          </a:p>
          <a:p>
            <a:endParaRPr lang="en-AU" sz="1400">
              <a:latin typeface="Arial Nova" panose="020B0504020202020204" pitchFamily="34" charset="0"/>
            </a:endParaRPr>
          </a:p>
          <a:p>
            <a:pPr marL="171450" indent="-171450">
              <a:buFont typeface="Arial" panose="020B0604020202020204" pitchFamily="34" charset="0"/>
              <a:buChar char="•"/>
            </a:pPr>
            <a:r>
              <a:rPr lang="en-AU" sz="1200">
                <a:latin typeface="Arial Nova" panose="020B0504020202020204" pitchFamily="34" charset="0"/>
              </a:rPr>
              <a:t>strategic, market or supply chain exposure;</a:t>
            </a:r>
          </a:p>
          <a:p>
            <a:pPr marL="171450" indent="-171450">
              <a:buFont typeface="Arial" panose="020B0604020202020204" pitchFamily="34" charset="0"/>
              <a:buChar char="•"/>
            </a:pPr>
            <a:r>
              <a:rPr lang="en-AU" sz="1200">
                <a:latin typeface="Arial Nova" panose="020B0504020202020204" pitchFamily="34" charset="0"/>
              </a:rPr>
              <a:t>high-risk, novel or complex procurement; or</a:t>
            </a:r>
          </a:p>
          <a:p>
            <a:pPr marL="171450" indent="-171450">
              <a:buFont typeface="Arial" panose="020B0604020202020204" pitchFamily="34" charset="0"/>
              <a:buChar char="•"/>
            </a:pPr>
            <a:r>
              <a:rPr lang="en-AU" sz="1200">
                <a:latin typeface="Arial Nova" panose="020B0504020202020204" pitchFamily="34" charset="0"/>
              </a:rPr>
              <a:t>significant change in activity or environment.</a:t>
            </a:r>
          </a:p>
        </p:txBody>
      </p:sp>
      <p:sp>
        <p:nvSpPr>
          <p:cNvPr id="47" name="Rectangle: Rounded Corners 46">
            <a:extLst>
              <a:ext uri="{FF2B5EF4-FFF2-40B4-BE49-F238E27FC236}">
                <a16:creationId xmlns:a16="http://schemas.microsoft.com/office/drawing/2014/main" id="{46C68602-F060-826C-686B-388F8EF9A00B}"/>
              </a:ext>
            </a:extLst>
          </p:cNvPr>
          <p:cNvSpPr/>
          <p:nvPr/>
        </p:nvSpPr>
        <p:spPr>
          <a:xfrm>
            <a:off x="498214" y="4275459"/>
            <a:ext cx="5892800" cy="678201"/>
          </a:xfrm>
          <a:prstGeom prst="roundRect">
            <a:avLst/>
          </a:prstGeom>
          <a:solidFill>
            <a:srgbClr val="06325E"/>
          </a:solidFill>
          <a:ln w="25400" cap="flat" cmpd="sng" algn="ctr">
            <a:noFill/>
            <a:prstDash val="solid"/>
          </a:ln>
          <a:effectLst/>
          <a:extLs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AU" sz="1215" b="0" i="0" u="none" strike="noStrike" kern="0" cap="none" spc="0" normalizeH="0" baseline="0" noProof="0">
              <a:ln>
                <a:noFill/>
              </a:ln>
              <a:solidFill>
                <a:srgbClr val="FFFFFF"/>
              </a:solidFill>
              <a:effectLst/>
              <a:uLnTx/>
              <a:uFillTx/>
              <a:latin typeface="Arial Nova" panose="020B0504020202020204" pitchFamily="34" charset="0"/>
              <a:ea typeface="+mn-ea"/>
              <a:cs typeface="+mn-cs"/>
              <a:sym typeface="Arial"/>
            </a:endParaRPr>
          </a:p>
        </p:txBody>
      </p:sp>
      <p:sp>
        <p:nvSpPr>
          <p:cNvPr id="49" name="TextBox 48">
            <a:extLst>
              <a:ext uri="{FF2B5EF4-FFF2-40B4-BE49-F238E27FC236}">
                <a16:creationId xmlns:a16="http://schemas.microsoft.com/office/drawing/2014/main" id="{E98A18D5-5EC9-A2BC-78F9-D0328B468C5F}"/>
              </a:ext>
            </a:extLst>
          </p:cNvPr>
          <p:cNvSpPr txBox="1"/>
          <p:nvPr/>
        </p:nvSpPr>
        <p:spPr>
          <a:xfrm>
            <a:off x="455222" y="4396274"/>
            <a:ext cx="5892800" cy="436852"/>
          </a:xfrm>
          <a:prstGeom prst="rect">
            <a:avLst/>
          </a:prstGeom>
          <a:noFill/>
        </p:spPr>
        <p:txBody>
          <a:bodyPr vert="horz" wrap="square" lIns="0" tIns="0" rIns="0" bIns="0" rtlCol="0" anchor="t">
            <a:noAutofit/>
          </a:bodyPr>
          <a:lstStyle/>
          <a:p>
            <a:pPr marL="176051" algn="ctr">
              <a:tabLst>
                <a:tab pos="2253736" algn="l"/>
                <a:tab pos="2768612" algn="l"/>
              </a:tabLst>
            </a:pPr>
            <a:r>
              <a:rPr lang="en-US" sz="1200">
                <a:solidFill>
                  <a:srgbClr val="FFFFFF"/>
                </a:solidFill>
                <a:latin typeface="Arial Nova" panose="020B0504020202020204" pitchFamily="34" charset="0"/>
                <a:cs typeface="Arial Narrow"/>
              </a:rPr>
              <a:t>One or more indicators materially affect the agency’s procurement profile</a:t>
            </a:r>
          </a:p>
          <a:p>
            <a:pPr marL="176051" algn="ctr">
              <a:tabLst>
                <a:tab pos="2253736" algn="l"/>
                <a:tab pos="2768612" algn="l"/>
              </a:tabLst>
            </a:pPr>
            <a:r>
              <a:rPr lang="en-US" sz="1400" b="1">
                <a:solidFill>
                  <a:srgbClr val="FFFFFF"/>
                </a:solidFill>
                <a:latin typeface="Arial Nova" panose="020B0504020202020204" pitchFamily="34" charset="0"/>
                <a:cs typeface="Arial Narrow"/>
              </a:rPr>
              <a:t>Full APP generally recommended</a:t>
            </a:r>
            <a:endParaRPr lang="en-AU" sz="1400" b="1" err="1">
              <a:solidFill>
                <a:srgbClr val="FFFFFF"/>
              </a:solidFill>
              <a:latin typeface="Arial Nova" panose="020B0504020202020204" pitchFamily="34" charset="0"/>
              <a:cs typeface="Arial Narrow"/>
            </a:endParaRPr>
          </a:p>
        </p:txBody>
      </p:sp>
      <p:sp>
        <p:nvSpPr>
          <p:cNvPr id="51" name="Rectangle: Rounded Corners 50">
            <a:extLst>
              <a:ext uri="{FF2B5EF4-FFF2-40B4-BE49-F238E27FC236}">
                <a16:creationId xmlns:a16="http://schemas.microsoft.com/office/drawing/2014/main" id="{1168C134-DE1B-C6F9-6E5A-DEF5EAF8B5D3}"/>
              </a:ext>
            </a:extLst>
          </p:cNvPr>
          <p:cNvSpPr/>
          <p:nvPr/>
        </p:nvSpPr>
        <p:spPr>
          <a:xfrm>
            <a:off x="6434006" y="4275459"/>
            <a:ext cx="5892800" cy="631341"/>
          </a:xfrm>
          <a:prstGeom prst="roundRect">
            <a:avLst/>
          </a:prstGeom>
          <a:solidFill>
            <a:srgbClr val="81CFEB"/>
          </a:solidFill>
          <a:ln w="25400" cap="flat" cmpd="sng" algn="ctr">
            <a:noFill/>
            <a:prstDash val="solid"/>
          </a:ln>
          <a:effectLst/>
          <a:extLs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AU" sz="1215" b="0" i="0" u="none" strike="noStrike" kern="0" cap="none" spc="0" normalizeH="0" baseline="0" noProof="0">
              <a:ln>
                <a:noFill/>
              </a:ln>
              <a:solidFill>
                <a:srgbClr val="FFFFFF"/>
              </a:solidFill>
              <a:effectLst/>
              <a:uLnTx/>
              <a:uFillTx/>
              <a:latin typeface="Arial Nova" panose="020B0504020202020204" pitchFamily="34" charset="0"/>
              <a:ea typeface="+mn-ea"/>
              <a:cs typeface="+mn-cs"/>
              <a:sym typeface="Arial"/>
            </a:endParaRPr>
          </a:p>
        </p:txBody>
      </p:sp>
      <p:sp>
        <p:nvSpPr>
          <p:cNvPr id="53" name="TextBox 52">
            <a:extLst>
              <a:ext uri="{FF2B5EF4-FFF2-40B4-BE49-F238E27FC236}">
                <a16:creationId xmlns:a16="http://schemas.microsoft.com/office/drawing/2014/main" id="{09E049D6-C049-375B-06E3-8E79468622B7}"/>
              </a:ext>
            </a:extLst>
          </p:cNvPr>
          <p:cNvSpPr txBox="1"/>
          <p:nvPr/>
        </p:nvSpPr>
        <p:spPr>
          <a:xfrm>
            <a:off x="6434006" y="4354837"/>
            <a:ext cx="5892800" cy="478289"/>
          </a:xfrm>
          <a:prstGeom prst="rect">
            <a:avLst/>
          </a:prstGeom>
          <a:noFill/>
        </p:spPr>
        <p:txBody>
          <a:bodyPr vert="horz" wrap="square" lIns="0" tIns="0" rIns="0" bIns="0" rtlCol="0" anchor="t">
            <a:noAutofit/>
          </a:bodyPr>
          <a:lstStyle/>
          <a:p>
            <a:pPr marL="176051" algn="ctr">
              <a:tabLst>
                <a:tab pos="2253736" algn="l"/>
                <a:tab pos="2768612" algn="l"/>
              </a:tabLst>
            </a:pPr>
            <a:r>
              <a:rPr lang="en-US" sz="1200">
                <a:solidFill>
                  <a:srgbClr val="06325E"/>
                </a:solidFill>
                <a:latin typeface="Arial Nova" panose="020B0504020202020204" pitchFamily="34" charset="0"/>
                <a:cs typeface="Arial Narrow"/>
              </a:rPr>
              <a:t>Indicators do not materially affect the agency’s procurement profile</a:t>
            </a:r>
          </a:p>
          <a:p>
            <a:pPr marL="176051" algn="ctr">
              <a:tabLst>
                <a:tab pos="2253736" algn="l"/>
                <a:tab pos="2768612" algn="l"/>
              </a:tabLst>
            </a:pPr>
            <a:r>
              <a:rPr lang="en-US" sz="1400" b="1">
                <a:solidFill>
                  <a:srgbClr val="06325E"/>
                </a:solidFill>
                <a:latin typeface="Arial Nova" panose="020B0504020202020204" pitchFamily="34" charset="0"/>
                <a:cs typeface="Arial Narrow"/>
              </a:rPr>
              <a:t>Proportionate APP generally suitable</a:t>
            </a:r>
            <a:endParaRPr lang="en-AU" sz="1400" b="1" err="1">
              <a:solidFill>
                <a:srgbClr val="06325E"/>
              </a:solidFill>
              <a:latin typeface="Arial Nova" panose="020B0504020202020204" pitchFamily="34" charset="0"/>
              <a:cs typeface="Arial Narrow"/>
            </a:endParaRPr>
          </a:p>
        </p:txBody>
      </p:sp>
      <p:sp>
        <p:nvSpPr>
          <p:cNvPr id="55" name="TextBox 54">
            <a:extLst>
              <a:ext uri="{FF2B5EF4-FFF2-40B4-BE49-F238E27FC236}">
                <a16:creationId xmlns:a16="http://schemas.microsoft.com/office/drawing/2014/main" id="{E8880C8C-2AD2-F25F-51AC-7D008DB0C273}"/>
              </a:ext>
            </a:extLst>
          </p:cNvPr>
          <p:cNvSpPr txBox="1"/>
          <p:nvPr/>
        </p:nvSpPr>
        <p:spPr>
          <a:xfrm>
            <a:off x="728792" y="5715091"/>
            <a:ext cx="5369560" cy="1391999"/>
          </a:xfrm>
          <a:prstGeom prst="rect">
            <a:avLst/>
          </a:prstGeom>
          <a:noFill/>
        </p:spPr>
        <p:txBody>
          <a:bodyPr vert="horz" wrap="square" lIns="0" tIns="0" rIns="0" bIns="0" rtlCol="0" anchor="t">
            <a:noAutofit/>
          </a:bodyPr>
          <a:lstStyle/>
          <a:p>
            <a:pPr marL="176051" marR="0" lvl="0" indent="0" algn="l" defTabSz="914400" rtl="0" eaLnBrk="1" fontAlgn="auto" latinLnBrk="0" hangingPunct="1">
              <a:lnSpc>
                <a:spcPct val="100000"/>
              </a:lnSpc>
              <a:spcBef>
                <a:spcPts val="0"/>
              </a:spcBef>
              <a:spcAft>
                <a:spcPts val="0"/>
              </a:spcAft>
              <a:buClr>
                <a:srgbClr val="000000"/>
              </a:buClr>
              <a:buSzTx/>
              <a:buFont typeface="Arial"/>
              <a:buNone/>
              <a:tabLst>
                <a:tab pos="2253736" algn="l"/>
                <a:tab pos="2768612" algn="l"/>
              </a:tabLst>
              <a:defRPr/>
            </a:pPr>
            <a:r>
              <a:rPr kumimoji="0" lang="en-AU" sz="1500" b="1" i="0" u="none" strike="noStrike" kern="0" cap="none" spc="0" normalizeH="0" baseline="0" noProof="0">
                <a:ln>
                  <a:noFill/>
                </a:ln>
                <a:solidFill>
                  <a:srgbClr val="06325E"/>
                </a:solidFill>
                <a:effectLst/>
                <a:uLnTx/>
                <a:uFillTx/>
                <a:latin typeface="Arial Nova" panose="020B0504020202020204" pitchFamily="34" charset="0"/>
                <a:cs typeface="Arial Narrow"/>
                <a:sym typeface="Arial"/>
              </a:rPr>
              <a:t>Completing the plan</a:t>
            </a:r>
          </a:p>
          <a:p>
            <a:pPr marL="176051" marR="0" lvl="0" indent="0" algn="l" defTabSz="914400" rtl="0" eaLnBrk="1" fontAlgn="auto" latinLnBrk="0" hangingPunct="1">
              <a:lnSpc>
                <a:spcPct val="100000"/>
              </a:lnSpc>
              <a:spcBef>
                <a:spcPts val="0"/>
              </a:spcBef>
              <a:spcAft>
                <a:spcPts val="0"/>
              </a:spcAft>
              <a:buClr>
                <a:srgbClr val="000000"/>
              </a:buClr>
              <a:buSzTx/>
              <a:buFont typeface="Arial"/>
              <a:buNone/>
              <a:tabLst>
                <a:tab pos="2253736" algn="l"/>
                <a:tab pos="2768612" algn="l"/>
              </a:tabLst>
              <a:defRPr/>
            </a:pPr>
            <a:endParaRPr kumimoji="0" lang="en-AU" sz="1100" b="1" i="0" u="none" strike="noStrike" kern="0" cap="none" spc="0" normalizeH="0" baseline="0" noProof="0">
              <a:ln>
                <a:noFill/>
              </a:ln>
              <a:solidFill>
                <a:srgbClr val="06325E"/>
              </a:solidFill>
              <a:effectLst/>
              <a:uLnTx/>
              <a:uFillTx/>
              <a:latin typeface="Arial Nova" panose="020B0504020202020204" pitchFamily="34" charset="0"/>
              <a:cs typeface="Arial Narrow"/>
              <a:sym typeface="Arial"/>
            </a:endParaRPr>
          </a:p>
          <a:p>
            <a:pPr marL="285750" marR="0" lvl="0" indent="-285750" algn="l" defTabSz="914400" rtl="0" eaLnBrk="1" fontAlgn="auto" latinLnBrk="0" hangingPunct="1">
              <a:lnSpc>
                <a:spcPct val="100000"/>
              </a:lnSpc>
              <a:spcBef>
                <a:spcPts val="0"/>
              </a:spcBef>
              <a:spcAft>
                <a:spcPts val="600"/>
              </a:spcAft>
              <a:buClr>
                <a:srgbClr val="000000"/>
              </a:buClr>
              <a:buSzTx/>
              <a:buFont typeface="Arial" panose="020B0604020202020204" pitchFamily="34" charset="0"/>
              <a:buChar char="•"/>
              <a:tabLst/>
              <a:defRPr/>
            </a:pPr>
            <a:r>
              <a:rPr kumimoji="0" lang="en-AU" sz="1200" b="0" i="0" u="none" strike="noStrike" kern="0" cap="none" spc="0" normalizeH="0" baseline="0" noProof="0">
                <a:ln>
                  <a:noFill/>
                </a:ln>
                <a:solidFill>
                  <a:srgbClr val="000000"/>
                </a:solidFill>
                <a:effectLst/>
                <a:uLnTx/>
                <a:uFillTx/>
                <a:latin typeface="Arial Nova" panose="020B0504020202020204" pitchFamily="34" charset="0"/>
                <a:cs typeface="Arial"/>
                <a:sym typeface="Arial"/>
              </a:rPr>
              <a:t>Replace [bracketed] prompts</a:t>
            </a:r>
          </a:p>
          <a:p>
            <a:pPr marL="285750" marR="0" lvl="0" indent="-285750" algn="l" defTabSz="914400" rtl="0" eaLnBrk="1" fontAlgn="auto" latinLnBrk="0" hangingPunct="1">
              <a:lnSpc>
                <a:spcPct val="100000"/>
              </a:lnSpc>
              <a:spcBef>
                <a:spcPts val="0"/>
              </a:spcBef>
              <a:spcAft>
                <a:spcPts val="600"/>
              </a:spcAft>
              <a:buClr>
                <a:srgbClr val="000000"/>
              </a:buClr>
              <a:buSzTx/>
              <a:buFont typeface="Arial" panose="020B0604020202020204" pitchFamily="34" charset="0"/>
              <a:buChar char="•"/>
              <a:tabLst/>
              <a:defRPr/>
            </a:pPr>
            <a:r>
              <a:rPr kumimoji="0" lang="en-AU" sz="1200" b="0" i="0" u="none" strike="noStrike" kern="0" cap="none" spc="0" normalizeH="0" baseline="0" noProof="0">
                <a:ln>
                  <a:noFill/>
                </a:ln>
                <a:solidFill>
                  <a:srgbClr val="000000"/>
                </a:solidFill>
                <a:effectLst/>
                <a:uLnTx/>
                <a:uFillTx/>
                <a:latin typeface="Arial Nova" panose="020B0504020202020204" pitchFamily="34" charset="0"/>
                <a:cs typeface="Arial"/>
                <a:sym typeface="Arial"/>
              </a:rPr>
              <a:t>Attach supporting documents where space is insufficient</a:t>
            </a:r>
          </a:p>
          <a:p>
            <a:pPr marL="285750" marR="0" lvl="0" indent="-285750" algn="l" defTabSz="914400" rtl="0" eaLnBrk="1" fontAlgn="auto" latinLnBrk="0" hangingPunct="1">
              <a:lnSpc>
                <a:spcPct val="100000"/>
              </a:lnSpc>
              <a:spcBef>
                <a:spcPts val="0"/>
              </a:spcBef>
              <a:spcAft>
                <a:spcPts val="600"/>
              </a:spcAft>
              <a:buClr>
                <a:srgbClr val="000000"/>
              </a:buClr>
              <a:buSzTx/>
              <a:buFont typeface="Arial" panose="020B0604020202020204" pitchFamily="34" charset="0"/>
              <a:buChar char="•"/>
              <a:tabLst/>
              <a:defRPr/>
            </a:pPr>
            <a:r>
              <a:rPr kumimoji="0" lang="en-AU" sz="1200" b="0" i="0" u="none" strike="noStrike" kern="0" cap="none" spc="0" normalizeH="0" baseline="0" noProof="0">
                <a:ln>
                  <a:noFill/>
                </a:ln>
                <a:solidFill>
                  <a:srgbClr val="000000"/>
                </a:solidFill>
                <a:effectLst/>
                <a:uLnTx/>
                <a:uFillTx/>
                <a:latin typeface="Arial Nova" panose="020B0504020202020204" pitchFamily="34" charset="0"/>
                <a:cs typeface="Arial"/>
                <a:sym typeface="Arial"/>
              </a:rPr>
              <a:t>Delete worked examples and the unused template before submitting</a:t>
            </a:r>
            <a:endParaRPr kumimoji="0" lang="en-US" sz="1200" b="0" i="0" u="none" strike="noStrike" kern="0" cap="none" spc="0" normalizeH="0" baseline="0" noProof="0">
              <a:ln>
                <a:noFill/>
              </a:ln>
              <a:solidFill>
                <a:srgbClr val="000000"/>
              </a:solidFill>
              <a:effectLst/>
              <a:uLnTx/>
              <a:uFillTx/>
              <a:latin typeface="Arial Nova" panose="020B0504020202020204" pitchFamily="34" charset="0"/>
              <a:cs typeface="Arial Narrow"/>
              <a:sym typeface="Arial"/>
            </a:endParaRPr>
          </a:p>
          <a:p>
            <a:pPr marL="176051" marR="0" lvl="0" indent="0" algn="l" defTabSz="914400" rtl="0" eaLnBrk="1" fontAlgn="auto" latinLnBrk="0" hangingPunct="1">
              <a:lnSpc>
                <a:spcPct val="100000"/>
              </a:lnSpc>
              <a:spcBef>
                <a:spcPts val="0"/>
              </a:spcBef>
              <a:spcAft>
                <a:spcPts val="0"/>
              </a:spcAft>
              <a:buClr>
                <a:srgbClr val="000000"/>
              </a:buClr>
              <a:buSzTx/>
              <a:buFont typeface="Arial"/>
              <a:buNone/>
              <a:tabLst>
                <a:tab pos="2253736" algn="l"/>
                <a:tab pos="2768612" algn="l"/>
              </a:tabLst>
              <a:defRPr/>
            </a:pPr>
            <a:endParaRPr kumimoji="0" lang="en-AU" sz="1500" b="1" i="0" u="none" strike="noStrike" kern="0" cap="none" spc="0" normalizeH="0" baseline="0" noProof="0">
              <a:ln>
                <a:noFill/>
              </a:ln>
              <a:solidFill>
                <a:srgbClr val="06325E"/>
              </a:solidFill>
              <a:effectLst/>
              <a:uLnTx/>
              <a:uFillTx/>
              <a:latin typeface="Arial Nova" panose="020B0504020202020204" pitchFamily="34" charset="0"/>
              <a:cs typeface="Arial Narrow"/>
              <a:sym typeface="Arial"/>
            </a:endParaRPr>
          </a:p>
        </p:txBody>
      </p:sp>
      <p:sp>
        <p:nvSpPr>
          <p:cNvPr id="57" name="TextBox 56">
            <a:extLst>
              <a:ext uri="{FF2B5EF4-FFF2-40B4-BE49-F238E27FC236}">
                <a16:creationId xmlns:a16="http://schemas.microsoft.com/office/drawing/2014/main" id="{69135F3C-167E-9569-2606-8213B8B71C82}"/>
              </a:ext>
            </a:extLst>
          </p:cNvPr>
          <p:cNvSpPr txBox="1"/>
          <p:nvPr/>
        </p:nvSpPr>
        <p:spPr>
          <a:xfrm>
            <a:off x="6672392" y="5715091"/>
            <a:ext cx="5369560" cy="1391999"/>
          </a:xfrm>
          <a:prstGeom prst="rect">
            <a:avLst/>
          </a:prstGeom>
          <a:noFill/>
        </p:spPr>
        <p:txBody>
          <a:bodyPr vert="horz" wrap="square" lIns="0" tIns="0" rIns="0" bIns="0" rtlCol="0" anchor="t">
            <a:noAutofit/>
          </a:bodyPr>
          <a:lstStyle/>
          <a:p>
            <a:pPr marL="176051" marR="0" lvl="0" indent="0" algn="l" defTabSz="914400" rtl="0" eaLnBrk="1" fontAlgn="auto" latinLnBrk="0" hangingPunct="1">
              <a:lnSpc>
                <a:spcPct val="100000"/>
              </a:lnSpc>
              <a:spcBef>
                <a:spcPts val="0"/>
              </a:spcBef>
              <a:spcAft>
                <a:spcPts val="0"/>
              </a:spcAft>
              <a:buClr>
                <a:srgbClr val="000000"/>
              </a:buClr>
              <a:buSzTx/>
              <a:buFont typeface="Arial"/>
              <a:buNone/>
              <a:tabLst>
                <a:tab pos="2253736" algn="l"/>
                <a:tab pos="2768612" algn="l"/>
              </a:tabLst>
              <a:defRPr/>
            </a:pPr>
            <a:r>
              <a:rPr kumimoji="0" lang="en-AU" sz="1500" b="1" i="0" u="none" strike="noStrike" kern="0" cap="none" spc="0" normalizeH="0" baseline="0" noProof="0">
                <a:ln>
                  <a:noFill/>
                </a:ln>
                <a:solidFill>
                  <a:srgbClr val="06325E"/>
                </a:solidFill>
                <a:effectLst/>
                <a:uLnTx/>
                <a:uFillTx/>
                <a:latin typeface="Arial Nova" panose="020B0504020202020204" pitchFamily="34" charset="0"/>
                <a:cs typeface="Arial Narrow"/>
                <a:sym typeface="Arial"/>
              </a:rPr>
              <a:t>Submitting the plan</a:t>
            </a:r>
          </a:p>
          <a:p>
            <a:pPr marL="176051" marR="0" lvl="0" indent="0" algn="l" defTabSz="914400" rtl="0" eaLnBrk="1" fontAlgn="auto" latinLnBrk="0" hangingPunct="1">
              <a:lnSpc>
                <a:spcPct val="100000"/>
              </a:lnSpc>
              <a:spcBef>
                <a:spcPts val="0"/>
              </a:spcBef>
              <a:spcAft>
                <a:spcPts val="0"/>
              </a:spcAft>
              <a:buClr>
                <a:srgbClr val="000000"/>
              </a:buClr>
              <a:buSzTx/>
              <a:buFont typeface="Arial"/>
              <a:buNone/>
              <a:tabLst>
                <a:tab pos="2253736" algn="l"/>
                <a:tab pos="2768612" algn="l"/>
              </a:tabLst>
              <a:defRPr/>
            </a:pPr>
            <a:endParaRPr kumimoji="0" lang="en-AU" sz="1000" b="0" i="0" u="none" strike="noStrike" kern="0" cap="none" spc="0" normalizeH="0" baseline="0" noProof="0">
              <a:ln>
                <a:noFill/>
              </a:ln>
              <a:solidFill>
                <a:srgbClr val="06325E"/>
              </a:solidFill>
              <a:effectLst/>
              <a:uLnTx/>
              <a:uFillTx/>
              <a:latin typeface="Arial Nova" panose="020B0504020202020204" pitchFamily="34" charset="0"/>
              <a:cs typeface="Arial Narrow"/>
              <a:sym typeface="Arial"/>
            </a:endParaRPr>
          </a:p>
          <a:p>
            <a:pPr marL="347501" marR="0" lvl="0" indent="-171450" algn="l" defTabSz="914400" rtl="0" eaLnBrk="1" fontAlgn="auto" latinLnBrk="0" hangingPunct="1">
              <a:lnSpc>
                <a:spcPct val="100000"/>
              </a:lnSpc>
              <a:spcBef>
                <a:spcPts val="0"/>
              </a:spcBef>
              <a:spcAft>
                <a:spcPts val="600"/>
              </a:spcAft>
              <a:buClr>
                <a:srgbClr val="000000"/>
              </a:buClr>
              <a:buSzTx/>
              <a:buFont typeface="Arial" panose="020B0604020202020204" pitchFamily="34" charset="0"/>
              <a:buChar char="•"/>
              <a:tabLst>
                <a:tab pos="2253736" algn="l"/>
                <a:tab pos="2768612" algn="l"/>
              </a:tabLst>
              <a:defRPr/>
            </a:pPr>
            <a:r>
              <a:rPr kumimoji="0" lang="en-AU" sz="1200" b="0" i="0" u="none" strike="noStrike" kern="0" cap="none" spc="0" normalizeH="0" baseline="0" noProof="0">
                <a:ln>
                  <a:noFill/>
                </a:ln>
                <a:solidFill>
                  <a:srgbClr val="000000"/>
                </a:solidFill>
                <a:effectLst/>
                <a:uLnTx/>
                <a:uFillTx/>
                <a:latin typeface="Arial Nova" panose="020B0504020202020204" pitchFamily="34" charset="0"/>
                <a:cs typeface="Arial"/>
                <a:sym typeface="Arial"/>
              </a:rPr>
              <a:t>Approved by 30 June each year</a:t>
            </a:r>
          </a:p>
          <a:p>
            <a:pPr marL="347501" marR="0" lvl="0" indent="-171450" algn="l" defTabSz="914400" rtl="0" eaLnBrk="1" fontAlgn="auto" latinLnBrk="0" hangingPunct="1">
              <a:lnSpc>
                <a:spcPct val="100000"/>
              </a:lnSpc>
              <a:spcBef>
                <a:spcPts val="0"/>
              </a:spcBef>
              <a:spcAft>
                <a:spcPts val="600"/>
              </a:spcAft>
              <a:buClr>
                <a:srgbClr val="000000"/>
              </a:buClr>
              <a:buSzTx/>
              <a:buFont typeface="Arial" panose="020B0604020202020204" pitchFamily="34" charset="0"/>
              <a:buChar char="•"/>
              <a:tabLst>
                <a:tab pos="2253736" algn="l"/>
                <a:tab pos="2768612" algn="l"/>
              </a:tabLst>
              <a:defRPr/>
            </a:pPr>
            <a:r>
              <a:rPr kumimoji="0" lang="en-US" sz="1200" b="0" i="0" u="none" strike="noStrike" kern="0" cap="none" spc="0" normalizeH="0" baseline="0" noProof="0">
                <a:ln>
                  <a:noFill/>
                </a:ln>
                <a:solidFill>
                  <a:srgbClr val="000000"/>
                </a:solidFill>
                <a:effectLst/>
                <a:uLnTx/>
                <a:uFillTx/>
                <a:latin typeface="Arial Nova" panose="020B0504020202020204" pitchFamily="34" charset="0"/>
                <a:cs typeface="Arial"/>
                <a:sym typeface="Arial"/>
              </a:rPr>
              <a:t>Submitted to QGP by 30 September each year</a:t>
            </a:r>
          </a:p>
          <a:p>
            <a:pPr marL="347501" lvl="0" indent="-171450">
              <a:spcAft>
                <a:spcPts val="600"/>
              </a:spcAft>
              <a:buFont typeface="Arial" panose="020B0604020202020204" pitchFamily="34" charset="0"/>
              <a:buChar char="•"/>
              <a:tabLst>
                <a:tab pos="2253736" algn="l"/>
                <a:tab pos="2768612" algn="l"/>
              </a:tabLst>
              <a:defRPr/>
            </a:pPr>
            <a:r>
              <a:rPr kumimoji="0" lang="en-US" sz="1400" b="1" i="0" u="none" strike="noStrike" kern="0" cap="none" spc="0" normalizeH="0" baseline="0" noProof="0">
                <a:ln>
                  <a:noFill/>
                </a:ln>
                <a:solidFill>
                  <a:srgbClr val="002060"/>
                </a:solidFill>
                <a:effectLst/>
                <a:uLnTx/>
                <a:uFillTx/>
                <a:latin typeface="Arial Nova" panose="020B0504020202020204" pitchFamily="34" charset="0"/>
                <a:cs typeface="Arial"/>
                <a:sym typeface="Arial"/>
                <a:hlinkClick r:id="rId3">
                  <a:extLst>
                    <a:ext uri="{A12FA001-AC4F-418D-AE19-62706E023703}">
                      <ahyp:hlinkClr xmlns:ahyp="http://schemas.microsoft.com/office/drawing/2018/hyperlinkcolor" val="tx"/>
                    </a:ext>
                  </a:extLst>
                </a:hlinkClick>
              </a:rPr>
              <a:t>Click to submit your APP</a:t>
            </a:r>
            <a:r>
              <a:rPr kumimoji="0" lang="en-US" sz="1400" b="1" i="0" u="none" strike="noStrike" kern="0" cap="none" spc="0" normalizeH="0" baseline="0" noProof="0">
                <a:ln>
                  <a:noFill/>
                </a:ln>
                <a:solidFill>
                  <a:srgbClr val="002060"/>
                </a:solidFill>
                <a:effectLst/>
                <a:uLnTx/>
                <a:uFillTx/>
                <a:latin typeface="Arial Nova" panose="020B0504020202020204" pitchFamily="34" charset="0"/>
                <a:cs typeface="Arial"/>
                <a:sym typeface="Arial"/>
              </a:rPr>
              <a:t> </a:t>
            </a:r>
            <a:r>
              <a:rPr kumimoji="0" lang="en-US" sz="1200" i="0" u="none" strike="noStrike" kern="0" cap="none" spc="0" normalizeH="0" baseline="0" noProof="0">
                <a:ln>
                  <a:noFill/>
                </a:ln>
                <a:solidFill>
                  <a:schemeClr val="tx1"/>
                </a:solidFill>
                <a:effectLst/>
                <a:uLnTx/>
                <a:uFillTx/>
                <a:latin typeface="Arial Nova" panose="020B0504020202020204" pitchFamily="34" charset="0"/>
                <a:cs typeface="Arial"/>
                <a:sym typeface="Arial"/>
              </a:rPr>
              <a:t>or email: </a:t>
            </a:r>
            <a:r>
              <a:rPr lang="en-US" sz="1400" b="1">
                <a:solidFill>
                  <a:schemeClr val="bg2">
                    <a:lumMod val="50000"/>
                  </a:schemeClr>
                </a:solidFill>
                <a:latin typeface="Arial Nova" panose="020B0504020202020204" pitchFamily="34" charset="0"/>
                <a:hlinkClick r:id="rId4">
                  <a:extLst>
                    <a:ext uri="{A12FA001-AC4F-418D-AE19-62706E023703}">
                      <ahyp:hlinkClr xmlns:ahyp="http://schemas.microsoft.com/office/drawing/2018/hyperlinkcolor" val="tx"/>
                    </a:ext>
                  </a:extLst>
                </a:hlinkClick>
              </a:rPr>
              <a:t>procurementpolicy@hpw.qld.gov.au</a:t>
            </a:r>
            <a:r>
              <a:rPr lang="en-US" sz="1400" b="1">
                <a:solidFill>
                  <a:schemeClr val="bg2">
                    <a:lumMod val="50000"/>
                  </a:schemeClr>
                </a:solidFill>
                <a:latin typeface="Arial Nova" panose="020B0504020202020204" pitchFamily="34" charset="0"/>
              </a:rPr>
              <a:t> </a:t>
            </a:r>
            <a:endParaRPr lang="en-AU" sz="1400" b="1">
              <a:solidFill>
                <a:schemeClr val="bg2">
                  <a:lumMod val="50000"/>
                </a:schemeClr>
              </a:solidFill>
              <a:latin typeface="Arial Nova" panose="020B0504020202020204" pitchFamily="34" charset="0"/>
            </a:endParaRPr>
          </a:p>
          <a:p>
            <a:pPr marL="176051" marR="0" lvl="0" indent="0" algn="l" defTabSz="914400" rtl="0" eaLnBrk="1" fontAlgn="auto" latinLnBrk="0" hangingPunct="1">
              <a:lnSpc>
                <a:spcPct val="100000"/>
              </a:lnSpc>
              <a:spcBef>
                <a:spcPts val="0"/>
              </a:spcBef>
              <a:spcAft>
                <a:spcPts val="0"/>
              </a:spcAft>
              <a:buClr>
                <a:srgbClr val="000000"/>
              </a:buClr>
              <a:buSzTx/>
              <a:buFont typeface="Arial"/>
              <a:buNone/>
              <a:tabLst>
                <a:tab pos="2253736" algn="l"/>
                <a:tab pos="2768612" algn="l"/>
              </a:tabLst>
              <a:defRPr/>
            </a:pPr>
            <a:endParaRPr kumimoji="0" lang="en-AU" sz="1500" b="1" i="0" u="none" strike="noStrike" kern="0" cap="none" spc="0" normalizeH="0" baseline="0" noProof="0">
              <a:ln>
                <a:noFill/>
              </a:ln>
              <a:solidFill>
                <a:srgbClr val="06325E"/>
              </a:solidFill>
              <a:effectLst/>
              <a:uLnTx/>
              <a:uFillTx/>
              <a:latin typeface="Arial Nova" panose="020B0504020202020204" pitchFamily="34" charset="0"/>
              <a:cs typeface="Arial Narrow"/>
              <a:sym typeface="Arial"/>
            </a:endParaRPr>
          </a:p>
        </p:txBody>
      </p:sp>
      <p:sp>
        <p:nvSpPr>
          <p:cNvPr id="59" name="TextBox 58">
            <a:extLst>
              <a:ext uri="{FF2B5EF4-FFF2-40B4-BE49-F238E27FC236}">
                <a16:creationId xmlns:a16="http://schemas.microsoft.com/office/drawing/2014/main" id="{702FD1E6-C2E8-A0E5-0AA6-BD04977C64A3}"/>
              </a:ext>
            </a:extLst>
          </p:cNvPr>
          <p:cNvSpPr txBox="1"/>
          <p:nvPr/>
        </p:nvSpPr>
        <p:spPr>
          <a:xfrm>
            <a:off x="498214" y="4986084"/>
            <a:ext cx="11818806" cy="466281"/>
          </a:xfrm>
          <a:prstGeom prst="rect">
            <a:avLst/>
          </a:prstGeom>
          <a:noFill/>
        </p:spPr>
        <p:txBody>
          <a:bodyPr wrap="square">
            <a:spAutoFit/>
          </a:bodyPr>
          <a:lstStyle/>
          <a:p>
            <a:r>
              <a:rPr lang="en-AU" sz="1200">
                <a:latin typeface="Arial Nova" panose="020B0504020202020204" pitchFamily="34" charset="0"/>
              </a:rPr>
              <a:t>The indicators guide template selection only and do not alter an agency’s obligations under Rule 40. Both templates address the same minimum requirements. Agencies may use the full APP regardless of their procurement profile, noting is represents best procurement planning practice.</a:t>
            </a:r>
          </a:p>
        </p:txBody>
      </p:sp>
      <p:sp>
        <p:nvSpPr>
          <p:cNvPr id="61" name="Oval 60">
            <a:extLst>
              <a:ext uri="{FF2B5EF4-FFF2-40B4-BE49-F238E27FC236}">
                <a16:creationId xmlns:a16="http://schemas.microsoft.com/office/drawing/2014/main" id="{8567818B-0938-7C55-14A1-BB3FB453B8B2}"/>
              </a:ext>
            </a:extLst>
          </p:cNvPr>
          <p:cNvSpPr/>
          <p:nvPr/>
        </p:nvSpPr>
        <p:spPr>
          <a:xfrm>
            <a:off x="414208" y="2047205"/>
            <a:ext cx="330200" cy="330200"/>
          </a:xfrm>
          <a:prstGeom prst="ellipse">
            <a:avLst/>
          </a:prstGeom>
          <a:solidFill>
            <a:srgbClr val="06335D"/>
          </a:solidFill>
          <a:ln w="19050">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AU" sz="1200" b="1" i="0" u="none" strike="noStrike" kern="0" cap="none" spc="0" normalizeH="0" baseline="0" noProof="0">
                <a:ln>
                  <a:noFill/>
                </a:ln>
                <a:solidFill>
                  <a:srgbClr val="FFFFFF"/>
                </a:solidFill>
                <a:effectLst/>
                <a:uLnTx/>
                <a:uFillTx/>
                <a:latin typeface="Arial Nova" panose="020B0504020202020204" pitchFamily="34" charset="0"/>
                <a:ea typeface="+mn-ea"/>
                <a:cs typeface="+mn-cs"/>
                <a:sym typeface="Arial"/>
              </a:rPr>
              <a:t>A</a:t>
            </a:r>
          </a:p>
        </p:txBody>
      </p:sp>
      <p:sp>
        <p:nvSpPr>
          <p:cNvPr id="63" name="Oval 62">
            <a:extLst>
              <a:ext uri="{FF2B5EF4-FFF2-40B4-BE49-F238E27FC236}">
                <a16:creationId xmlns:a16="http://schemas.microsoft.com/office/drawing/2014/main" id="{DE161EC9-96C0-2B5B-42D2-9542D6ED8B9E}"/>
              </a:ext>
            </a:extLst>
          </p:cNvPr>
          <p:cNvSpPr/>
          <p:nvPr/>
        </p:nvSpPr>
        <p:spPr>
          <a:xfrm>
            <a:off x="4427408" y="2047205"/>
            <a:ext cx="330200" cy="330200"/>
          </a:xfrm>
          <a:prstGeom prst="ellipse">
            <a:avLst/>
          </a:prstGeom>
          <a:solidFill>
            <a:srgbClr val="06335D"/>
          </a:solidFill>
          <a:ln w="19050">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AU" sz="1200" b="1" i="0" u="none" strike="noStrike" kern="0" cap="none" spc="0" normalizeH="0" baseline="0" noProof="0">
                <a:ln>
                  <a:noFill/>
                </a:ln>
                <a:solidFill>
                  <a:srgbClr val="FFFFFF"/>
                </a:solidFill>
                <a:effectLst/>
                <a:uLnTx/>
                <a:uFillTx/>
                <a:latin typeface="Arial Nova" panose="020B0504020202020204" pitchFamily="34" charset="0"/>
                <a:ea typeface="+mn-ea"/>
                <a:cs typeface="+mn-cs"/>
                <a:sym typeface="Arial"/>
              </a:rPr>
              <a:t>B</a:t>
            </a:r>
          </a:p>
        </p:txBody>
      </p:sp>
      <p:sp>
        <p:nvSpPr>
          <p:cNvPr id="65" name="Oval 64">
            <a:extLst>
              <a:ext uri="{FF2B5EF4-FFF2-40B4-BE49-F238E27FC236}">
                <a16:creationId xmlns:a16="http://schemas.microsoft.com/office/drawing/2014/main" id="{FC0988B1-5713-0494-D552-16749E25B03C}"/>
              </a:ext>
            </a:extLst>
          </p:cNvPr>
          <p:cNvSpPr/>
          <p:nvPr/>
        </p:nvSpPr>
        <p:spPr>
          <a:xfrm>
            <a:off x="8440608" y="2047205"/>
            <a:ext cx="330200" cy="330200"/>
          </a:xfrm>
          <a:prstGeom prst="ellipse">
            <a:avLst/>
          </a:prstGeom>
          <a:solidFill>
            <a:srgbClr val="06335D"/>
          </a:solidFill>
          <a:ln w="19050">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AU" sz="1200" b="1" i="0" u="none" strike="noStrike" kern="0" cap="none" spc="0" normalizeH="0" baseline="0" noProof="0">
                <a:ln>
                  <a:noFill/>
                </a:ln>
                <a:solidFill>
                  <a:srgbClr val="FFFFFF"/>
                </a:solidFill>
                <a:effectLst/>
                <a:uLnTx/>
                <a:uFillTx/>
                <a:latin typeface="Arial Nova" panose="020B0504020202020204" pitchFamily="34" charset="0"/>
                <a:ea typeface="+mn-ea"/>
                <a:cs typeface="+mn-cs"/>
                <a:sym typeface="Arial"/>
              </a:rPr>
              <a:t>C</a:t>
            </a:r>
          </a:p>
        </p:txBody>
      </p:sp>
      <p:sp>
        <p:nvSpPr>
          <p:cNvPr id="67" name="Oval 66">
            <a:extLst>
              <a:ext uri="{FF2B5EF4-FFF2-40B4-BE49-F238E27FC236}">
                <a16:creationId xmlns:a16="http://schemas.microsoft.com/office/drawing/2014/main" id="{F60016D6-A8BD-40F5-1EED-0302AD924F46}"/>
              </a:ext>
            </a:extLst>
          </p:cNvPr>
          <p:cNvSpPr/>
          <p:nvPr/>
        </p:nvSpPr>
        <p:spPr>
          <a:xfrm>
            <a:off x="385892" y="5592465"/>
            <a:ext cx="304800" cy="304800"/>
          </a:xfrm>
          <a:prstGeom prst="ellipse">
            <a:avLst/>
          </a:prstGeom>
          <a:solidFill>
            <a:srgbClr val="06335D"/>
          </a:solidFill>
          <a:ln w="25400" cap="flat" cmpd="sng" algn="ctr">
            <a:noFill/>
            <a:prstDash val="solid"/>
          </a:ln>
          <a:effectLst/>
          <a:extLs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AU" sz="1200" b="1" i="0" u="none" strike="noStrike" kern="0" cap="none" spc="0" normalizeH="0" baseline="0" noProof="0">
                <a:ln>
                  <a:noFill/>
                </a:ln>
                <a:solidFill>
                  <a:srgbClr val="FFFFFF"/>
                </a:solidFill>
                <a:effectLst/>
                <a:uLnTx/>
                <a:uFillTx/>
                <a:latin typeface="Arial Nova" panose="020B0504020202020204" pitchFamily="34" charset="0"/>
                <a:ea typeface="+mn-ea"/>
                <a:cs typeface="+mn-cs"/>
                <a:sym typeface="Arial"/>
              </a:rPr>
              <a:t>✓</a:t>
            </a:r>
          </a:p>
        </p:txBody>
      </p:sp>
      <p:sp>
        <p:nvSpPr>
          <p:cNvPr id="71" name="Oval 70">
            <a:extLst>
              <a:ext uri="{FF2B5EF4-FFF2-40B4-BE49-F238E27FC236}">
                <a16:creationId xmlns:a16="http://schemas.microsoft.com/office/drawing/2014/main" id="{87F6C36E-756D-5DCB-8F42-481543C3D8C3}"/>
              </a:ext>
            </a:extLst>
          </p:cNvPr>
          <p:cNvSpPr/>
          <p:nvPr/>
        </p:nvSpPr>
        <p:spPr>
          <a:xfrm>
            <a:off x="6354892" y="5592465"/>
            <a:ext cx="304800" cy="304800"/>
          </a:xfrm>
          <a:prstGeom prst="ellipse">
            <a:avLst/>
          </a:prstGeom>
          <a:solidFill>
            <a:srgbClr val="06335D"/>
          </a:solidFill>
          <a:ln w="25400" cap="flat" cmpd="sng" algn="ctr">
            <a:noFill/>
            <a:prstDash val="solid"/>
          </a:ln>
          <a:effectLst/>
          <a:extLs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AU" sz="1300" b="1" i="0" u="none" strike="noStrike" kern="0" cap="none" spc="0" normalizeH="0" baseline="0" noProof="0">
                <a:ln>
                  <a:noFill/>
                </a:ln>
                <a:solidFill>
                  <a:srgbClr val="FFFFFF"/>
                </a:solidFill>
                <a:effectLst/>
                <a:uLnTx/>
                <a:uFillTx/>
                <a:latin typeface="Arial Nova" panose="020B0504020202020204" pitchFamily="34" charset="0"/>
                <a:ea typeface="+mn-ea"/>
                <a:cs typeface="+mn-cs"/>
                <a:sym typeface="Arial"/>
              </a:rPr>
              <a:t>→</a:t>
            </a:r>
          </a:p>
        </p:txBody>
      </p:sp>
      <p:sp>
        <p:nvSpPr>
          <p:cNvPr id="73" name="Rectangle: Rounded Corners 72">
            <a:extLst>
              <a:ext uri="{FF2B5EF4-FFF2-40B4-BE49-F238E27FC236}">
                <a16:creationId xmlns:a16="http://schemas.microsoft.com/office/drawing/2014/main" id="{71FE7477-87F7-347D-C188-D66FAA27DC6F}"/>
              </a:ext>
            </a:extLst>
          </p:cNvPr>
          <p:cNvSpPr/>
          <p:nvPr/>
        </p:nvSpPr>
        <p:spPr>
          <a:xfrm>
            <a:off x="512894" y="7560965"/>
            <a:ext cx="11861798" cy="1622362"/>
          </a:xfrm>
          <a:prstGeom prst="roundRect">
            <a:avLst/>
          </a:prstGeom>
          <a:solidFill>
            <a:schemeClr val="bg1">
              <a:lumMod val="95000"/>
            </a:schemeClr>
          </a:solidFill>
          <a:ln w="9525">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AU" sz="1215" b="0" i="0" u="none" strike="noStrike" kern="0" cap="none" spc="0" normalizeH="0" baseline="0" noProof="0">
              <a:ln>
                <a:noFill/>
              </a:ln>
              <a:solidFill>
                <a:srgbClr val="FFFFFF"/>
              </a:solidFill>
              <a:effectLst/>
              <a:uLnTx/>
              <a:uFillTx/>
              <a:latin typeface="Arial Nova" panose="020B0504020202020204" pitchFamily="34" charset="0"/>
              <a:ea typeface="+mn-ea"/>
              <a:cs typeface="+mn-cs"/>
              <a:sym typeface="Arial"/>
            </a:endParaRPr>
          </a:p>
        </p:txBody>
      </p:sp>
      <p:sp>
        <p:nvSpPr>
          <p:cNvPr id="75" name="Oval 74">
            <a:extLst>
              <a:ext uri="{FF2B5EF4-FFF2-40B4-BE49-F238E27FC236}">
                <a16:creationId xmlns:a16="http://schemas.microsoft.com/office/drawing/2014/main" id="{531A94ED-1F49-37A5-7551-3C4EF8EBADF6}"/>
              </a:ext>
            </a:extLst>
          </p:cNvPr>
          <p:cNvSpPr/>
          <p:nvPr/>
        </p:nvSpPr>
        <p:spPr>
          <a:xfrm>
            <a:off x="728792" y="7738765"/>
            <a:ext cx="304800" cy="304800"/>
          </a:xfrm>
          <a:prstGeom prst="ellipse">
            <a:avLst/>
          </a:prstGeom>
          <a:solidFill>
            <a:srgbClr val="06335D"/>
          </a:solidFill>
          <a:ln w="25400" cap="flat" cmpd="sng" algn="ctr">
            <a:noFill/>
            <a:prstDash val="solid"/>
          </a:ln>
          <a:effectLst/>
          <a:extLs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AU" sz="1300" b="1" i="1" u="none" strike="noStrike" kern="0" cap="none" spc="0" normalizeH="0" baseline="0" noProof="0" err="1">
                <a:ln>
                  <a:noFill/>
                </a:ln>
                <a:solidFill>
                  <a:srgbClr val="FFFFFF"/>
                </a:solidFill>
                <a:effectLst/>
                <a:uLnTx/>
                <a:uFillTx/>
                <a:latin typeface="Arial Nova" panose="020B0504020202020204" pitchFamily="34" charset="0"/>
                <a:ea typeface="+mn-ea"/>
                <a:cs typeface="+mn-cs"/>
                <a:sym typeface="Arial"/>
              </a:rPr>
              <a:t>i</a:t>
            </a:r>
            <a:endParaRPr kumimoji="0" lang="en-AU" sz="1300" b="1" i="1" u="none" strike="noStrike" kern="0" cap="none" spc="0" normalizeH="0" baseline="0" noProof="0">
              <a:ln>
                <a:noFill/>
              </a:ln>
              <a:solidFill>
                <a:srgbClr val="FFFFFF"/>
              </a:solidFill>
              <a:effectLst/>
              <a:uLnTx/>
              <a:uFillTx/>
              <a:latin typeface="Arial Nova" panose="020B0504020202020204" pitchFamily="34" charset="0"/>
              <a:ea typeface="+mn-ea"/>
              <a:cs typeface="+mn-cs"/>
              <a:sym typeface="Arial"/>
            </a:endParaRPr>
          </a:p>
        </p:txBody>
      </p:sp>
      <p:sp>
        <p:nvSpPr>
          <p:cNvPr id="77" name="TextBox 76">
            <a:extLst>
              <a:ext uri="{FF2B5EF4-FFF2-40B4-BE49-F238E27FC236}">
                <a16:creationId xmlns:a16="http://schemas.microsoft.com/office/drawing/2014/main" id="{AAAFBEA7-93A0-899B-0B79-3D67641599CD}"/>
              </a:ext>
            </a:extLst>
          </p:cNvPr>
          <p:cNvSpPr txBox="1"/>
          <p:nvPr/>
        </p:nvSpPr>
        <p:spPr>
          <a:xfrm>
            <a:off x="1108335" y="7738765"/>
            <a:ext cx="11102714" cy="1131079"/>
          </a:xfrm>
          <a:prstGeom prst="rect">
            <a:avLst/>
          </a:prstGeom>
          <a:noFill/>
        </p:spPr>
        <p:txBody>
          <a:bodyPr vert="horz" wrap="square" lIns="0" tIns="0" rIns="0" bIns="0" rtlCol="0" anchor="t">
            <a:noAutofit/>
          </a:bodyPr>
          <a:lstStyle/>
          <a:p>
            <a:pPr marL="176051" marR="0" lvl="0" indent="0" algn="l" defTabSz="914400" rtl="0" eaLnBrk="1" fontAlgn="auto" latinLnBrk="0" hangingPunct="1">
              <a:lnSpc>
                <a:spcPct val="100000"/>
              </a:lnSpc>
              <a:spcBef>
                <a:spcPts val="0"/>
              </a:spcBef>
              <a:spcAft>
                <a:spcPts val="400"/>
              </a:spcAft>
              <a:buClr>
                <a:srgbClr val="000000"/>
              </a:buClr>
              <a:buSzTx/>
              <a:buFont typeface="Arial"/>
              <a:buNone/>
              <a:tabLst>
                <a:tab pos="2253736" algn="l"/>
                <a:tab pos="2768612" algn="l"/>
              </a:tabLst>
              <a:defRPr/>
            </a:pPr>
            <a:r>
              <a:rPr kumimoji="0" lang="en-US" sz="1200" b="1" i="0" u="none" strike="noStrike" kern="0" cap="none" spc="0" normalizeH="0" baseline="0" noProof="0">
                <a:ln>
                  <a:noFill/>
                </a:ln>
                <a:solidFill>
                  <a:srgbClr val="06335D"/>
                </a:solidFill>
                <a:effectLst/>
                <a:uLnTx/>
                <a:uFillTx/>
                <a:latin typeface="Arial Nova" panose="020B0504020202020204" pitchFamily="34" charset="0"/>
                <a:cs typeface="Arial Narrow"/>
                <a:sym typeface="Arial"/>
              </a:rPr>
              <a:t>Every slide has speaker notes — view notes for page-by-page guidance.</a:t>
            </a:r>
          </a:p>
          <a:p>
            <a:pPr marL="176051">
              <a:spcAft>
                <a:spcPts val="400"/>
              </a:spcAft>
              <a:tabLst>
                <a:tab pos="2253736" algn="l"/>
                <a:tab pos="2768612" algn="l"/>
              </a:tabLst>
            </a:pPr>
            <a:r>
              <a:rPr lang="en-US" sz="1200">
                <a:latin typeface="Arial Nova" panose="020B0504020202020204" pitchFamily="34" charset="0"/>
                <a:cs typeface="Arial Narrow"/>
              </a:rPr>
              <a:t>* </a:t>
            </a:r>
            <a:r>
              <a:rPr lang="en-US" sz="1200">
                <a:solidFill>
                  <a:schemeClr val="tx1"/>
                </a:solidFill>
                <a:latin typeface="Arial Nova" panose="020B0504020202020204" pitchFamily="34" charset="0"/>
                <a:cs typeface="Arial Narrow"/>
              </a:rPr>
              <a:t>indicates a minimum requirement under Rule 40 of the Queensland Procurement Policy 2026. Unmarked sections reflect recommended good practice and may be resized, combined or omitted to suit your agency's procurement profile and operating environment.</a:t>
            </a:r>
          </a:p>
          <a:p>
            <a:pPr marL="176051">
              <a:spcAft>
                <a:spcPts val="400"/>
              </a:spcAft>
              <a:tabLst>
                <a:tab pos="2253736" algn="l"/>
                <a:tab pos="2768612" algn="l"/>
              </a:tabLst>
            </a:pPr>
            <a:endParaRPr lang="en-US" sz="1200">
              <a:solidFill>
                <a:schemeClr val="tx1"/>
              </a:solidFill>
              <a:latin typeface="Arial Nova" panose="020B0504020202020204" pitchFamily="34" charset="0"/>
              <a:cs typeface="Arial Narrow"/>
            </a:endParaRPr>
          </a:p>
          <a:p>
            <a:pPr marL="176051">
              <a:spcAft>
                <a:spcPts val="400"/>
              </a:spcAft>
              <a:tabLst>
                <a:tab pos="2253736" algn="l"/>
                <a:tab pos="2768612" algn="l"/>
              </a:tabLst>
            </a:pPr>
            <a:r>
              <a:rPr lang="en-AU" sz="1200"/>
              <a:t>Agencies may use supporting slides, graphics, charts or appendices where these provide a clearer or more efficient way of presenting relevant information. Mandatory Rule 40 requirements must remain clearly identifiable within the overall APP.</a:t>
            </a:r>
            <a:endParaRPr kumimoji="0" lang="en-AU" sz="1200" b="0" i="0" u="none" strike="noStrike" kern="0" cap="none" spc="0" normalizeH="0" baseline="0" noProof="0">
              <a:ln>
                <a:noFill/>
              </a:ln>
              <a:solidFill>
                <a:srgbClr val="000000"/>
              </a:solidFill>
              <a:effectLst/>
              <a:uLnTx/>
              <a:uFillTx/>
              <a:latin typeface="Arial Nova" panose="020B0504020202020204" pitchFamily="34" charset="0"/>
              <a:cs typeface="Arial Narrow"/>
              <a:sym typeface="Arial"/>
            </a:endParaRPr>
          </a:p>
        </p:txBody>
      </p:sp>
      <p:sp>
        <p:nvSpPr>
          <p:cNvPr id="4" name="Isosceles Triangle 3">
            <a:extLst>
              <a:ext uri="{FF2B5EF4-FFF2-40B4-BE49-F238E27FC236}">
                <a16:creationId xmlns:a16="http://schemas.microsoft.com/office/drawing/2014/main" id="{97F6E185-3D29-AB72-7532-FAA73E785468}"/>
              </a:ext>
            </a:extLst>
          </p:cNvPr>
          <p:cNvSpPr/>
          <p:nvPr/>
        </p:nvSpPr>
        <p:spPr>
          <a:xfrm rot="10800000">
            <a:off x="6149020" y="3947953"/>
            <a:ext cx="493776" cy="256032"/>
          </a:xfrm>
          <a:prstGeom prst="triangle">
            <a:avLst/>
          </a:prstGeom>
          <a:solidFill>
            <a:srgbClr val="06335D"/>
          </a:solidFill>
          <a:ln w="25400" cap="flat" cmpd="sng" algn="ctr">
            <a:noFill/>
            <a:prstDash val="solid"/>
          </a:ln>
          <a:effectLst/>
          <a:extLs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Arial Nova" panose="020B0504020202020204" pitchFamily="34" charset="0"/>
            </a:endParaRPr>
          </a:p>
        </p:txBody>
      </p:sp>
    </p:spTree>
    <p:extLst>
      <p:ext uri="{BB962C8B-B14F-4D97-AF65-F5344CB8AC3E}">
        <p14:creationId xmlns:p14="http://schemas.microsoft.com/office/powerpoint/2010/main" val="707676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DF2F7"/>
        </a:solidFill>
        <a:effectLst/>
      </p:bgPr>
    </p:bg>
    <p:spTree>
      <p:nvGrpSpPr>
        <p:cNvPr id="1" name=""/>
        <p:cNvGrpSpPr/>
        <p:nvPr/>
      </p:nvGrpSpPr>
      <p:grpSpPr>
        <a:xfrm>
          <a:off x="0" y="0"/>
          <a:ext cx="0" cy="0"/>
          <a:chOff x="0" y="0"/>
          <a:chExt cx="0" cy="0"/>
        </a:xfrm>
      </p:grpSpPr>
      <p:sp>
        <p:nvSpPr>
          <p:cNvPr id="2" name="Shape 0">
            <a:extLst>
              <a:ext uri="{C183D7F6-B498-43B3-948B-1728B52AA6E4}">
                <adec:decorative xmlns:adec="http://schemas.microsoft.com/office/drawing/2017/decorative" val="1"/>
              </a:ext>
            </a:extLst>
          </p:cNvPr>
          <p:cNvSpPr/>
          <p:nvPr/>
        </p:nvSpPr>
        <p:spPr>
          <a:xfrm>
            <a:off x="-376" y="-812"/>
            <a:ext cx="12801976" cy="1137708"/>
          </a:xfrm>
          <a:prstGeom prst="rect">
            <a:avLst/>
          </a:prstGeom>
          <a:solidFill>
            <a:srgbClr val="06335D"/>
          </a:solidFill>
          <a:ln/>
        </p:spPr>
        <p:txBody>
          <a:bodyPr/>
          <a:lstStyle/>
          <a:p>
            <a:endParaRPr lang="en-AU" sz="1029">
              <a:latin typeface="Arial Nova" panose="020B0504020202020204" pitchFamily="34" charset="0"/>
            </a:endParaRPr>
          </a:p>
        </p:txBody>
      </p:sp>
      <p:sp>
        <p:nvSpPr>
          <p:cNvPr id="4" name="Text 1"/>
          <p:cNvSpPr>
            <a:spLocks noGrp="1"/>
          </p:cNvSpPr>
          <p:nvPr>
            <p:ph type="title" idx="4294967295"/>
          </p:nvPr>
        </p:nvSpPr>
        <p:spPr>
          <a:xfrm>
            <a:off x="1099377" y="76640"/>
            <a:ext cx="7667245" cy="92936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8000"/>
              </a:lnSpc>
              <a:spcBef>
                <a:spcPts val="0"/>
              </a:spcBef>
              <a:spcAft>
                <a:spcPts val="0"/>
              </a:spcAft>
              <a:buClr>
                <a:srgbClr val="000000"/>
              </a:buClr>
              <a:buSzTx/>
              <a:buFont typeface="Arial"/>
              <a:buNone/>
              <a:tabLst/>
              <a:defRPr/>
            </a:pPr>
            <a:r>
              <a:rPr kumimoji="0" lang="en-US" sz="1101" b="1" u="none" strike="noStrike" kern="0" cap="none" spc="0" normalizeH="0" baseline="0" noProof="0">
                <a:ln>
                  <a:noFill/>
                </a:ln>
                <a:solidFill>
                  <a:schemeClr val="accent4"/>
                </a:solidFill>
                <a:effectLst/>
                <a:uLnTx/>
                <a:uFillTx/>
                <a:latin typeface="Arial Nova" panose="020B0504020202020204" pitchFamily="34" charset="0"/>
                <a:ea typeface="Arial"/>
                <a:cs typeface="Arial"/>
                <a:sym typeface="Arial"/>
              </a:rPr>
              <a:t>Insert Agency Name</a:t>
            </a:r>
            <a:r>
              <a:rPr kumimoji="0" lang="en-US" sz="1101" b="1" u="none" strike="noStrike" kern="0" cap="none" spc="0" normalizeH="0" baseline="0" noProof="0">
                <a:ln>
                  <a:noFill/>
                </a:ln>
                <a:solidFill>
                  <a:srgbClr val="BFD4E8"/>
                </a:solidFill>
                <a:effectLst/>
                <a:uLnTx/>
                <a:uFillTx/>
                <a:latin typeface="Arial Nova" panose="020B0504020202020204" pitchFamily="34" charset="0"/>
                <a:ea typeface="Arial"/>
                <a:cs typeface="Arial"/>
                <a:sym typeface="Arial"/>
              </a:rPr>
              <a:t>
</a:t>
            </a:r>
            <a:r>
              <a:rPr lang="en-US" sz="1863">
                <a:solidFill>
                  <a:srgbClr val="FFFFFF"/>
                </a:solidFill>
                <a:latin typeface="Arial Nova" panose="020B0504020202020204" pitchFamily="34" charset="0"/>
                <a:ea typeface="Arial"/>
                <a:cs typeface="Arial"/>
              </a:rPr>
              <a:t>Proportionate A</a:t>
            </a:r>
            <a:r>
              <a:rPr kumimoji="0" lang="en-US" sz="1863" b="1" u="none" strike="noStrike" kern="0" cap="none" spc="0" normalizeH="0" baseline="0" noProof="0" err="1">
                <a:ln>
                  <a:noFill/>
                </a:ln>
                <a:solidFill>
                  <a:srgbClr val="FFFFFF"/>
                </a:solidFill>
                <a:effectLst/>
                <a:uLnTx/>
                <a:uFillTx/>
                <a:latin typeface="Arial Nova" panose="020B0504020202020204" pitchFamily="34" charset="0"/>
                <a:ea typeface="Arial"/>
                <a:cs typeface="Arial"/>
                <a:sym typeface="Arial"/>
              </a:rPr>
              <a:t>gency</a:t>
            </a:r>
            <a:r>
              <a:rPr kumimoji="0" lang="en-US" sz="1863" b="1" u="none" strike="noStrike" kern="0" cap="none" spc="0" normalizeH="0" baseline="0" noProof="0">
                <a:ln>
                  <a:noFill/>
                </a:ln>
                <a:solidFill>
                  <a:srgbClr val="FFFFFF"/>
                </a:solidFill>
                <a:effectLst/>
                <a:uLnTx/>
                <a:uFillTx/>
                <a:latin typeface="Arial Nova" panose="020B0504020202020204" pitchFamily="34" charset="0"/>
                <a:ea typeface="Arial"/>
                <a:cs typeface="Arial"/>
                <a:sym typeface="Arial"/>
              </a:rPr>
              <a:t> Procurement Plan (APP) – at a glance
</a:t>
            </a:r>
            <a:r>
              <a:rPr kumimoji="0" lang="en-US" sz="847" b="0" u="none" strike="noStrike" kern="0" cap="none" spc="0" normalizeH="0" baseline="0" noProof="0">
                <a:ln>
                  <a:noFill/>
                </a:ln>
                <a:solidFill>
                  <a:schemeClr val="accent4"/>
                </a:solidFill>
                <a:effectLst/>
                <a:uLnTx/>
                <a:uFillTx/>
                <a:latin typeface="Arial Nova" panose="020B0504020202020204" pitchFamily="34" charset="0"/>
                <a:ea typeface="Arial"/>
                <a:cs typeface="Arial"/>
                <a:sym typeface="Arial"/>
              </a:rPr>
              <a:t>Annual Planning Period: FY20xx-xx  |  Strategy Horizon: FY20xx-20xx</a:t>
            </a:r>
            <a:endParaRPr kumimoji="0" lang="en-US" sz="1101" b="0" u="none" strike="noStrike" kern="0" cap="none" spc="0" normalizeH="0" baseline="0" noProof="0">
              <a:ln>
                <a:noFill/>
              </a:ln>
              <a:solidFill>
                <a:schemeClr val="accent4"/>
              </a:solidFill>
              <a:effectLst/>
              <a:uLnTx/>
              <a:uFillTx/>
              <a:latin typeface="Arial Nova" panose="020B0504020202020204" pitchFamily="34" charset="0"/>
              <a:ea typeface="Arial"/>
              <a:cs typeface="Arial"/>
              <a:sym typeface="Arial"/>
            </a:endParaRPr>
          </a:p>
        </p:txBody>
      </p:sp>
      <p:sp>
        <p:nvSpPr>
          <p:cNvPr id="42" name="Shape 1">
            <a:extLst>
              <a:ext uri="{FF2B5EF4-FFF2-40B4-BE49-F238E27FC236}">
                <a16:creationId xmlns:a16="http://schemas.microsoft.com/office/drawing/2014/main" id="{0C5611AD-92DA-8B71-8D45-961C880BBB8F}"/>
              </a:ext>
            </a:extLst>
          </p:cNvPr>
          <p:cNvSpPr/>
          <p:nvPr/>
        </p:nvSpPr>
        <p:spPr>
          <a:xfrm>
            <a:off x="190506" y="145164"/>
            <a:ext cx="783564" cy="761468"/>
          </a:xfrm>
          <a:prstGeom prst="roundRect">
            <a:avLst>
              <a:gd name="adj" fmla="val 6061"/>
            </a:avLst>
          </a:prstGeom>
          <a:solidFill>
            <a:srgbClr val="17365E"/>
          </a:solidFill>
          <a:ln w="9525">
            <a:solidFill>
              <a:srgbClr val="3C5C86"/>
            </a:solidFill>
            <a:prstDash val="solid"/>
          </a:ln>
        </p:spPr>
        <p:txBody>
          <a:bodyPr/>
          <a:lstStyle/>
          <a:p>
            <a:endParaRPr lang="en-AU">
              <a:latin typeface="Arial Nova" panose="020B0504020202020204" pitchFamily="34" charset="0"/>
            </a:endParaRPr>
          </a:p>
        </p:txBody>
      </p:sp>
      <p:sp>
        <p:nvSpPr>
          <p:cNvPr id="46" name="Text 2">
            <a:extLst>
              <a:ext uri="{FF2B5EF4-FFF2-40B4-BE49-F238E27FC236}">
                <a16:creationId xmlns:a16="http://schemas.microsoft.com/office/drawing/2014/main" id="{2B0AC941-F888-7D8D-5961-EF09034CAE82}"/>
              </a:ext>
            </a:extLst>
          </p:cNvPr>
          <p:cNvSpPr/>
          <p:nvPr/>
        </p:nvSpPr>
        <p:spPr>
          <a:xfrm>
            <a:off x="190506" y="145164"/>
            <a:ext cx="783564" cy="761468"/>
          </a:xfrm>
          <a:prstGeom prst="rect">
            <a:avLst/>
          </a:prstGeom>
          <a:noFill/>
          <a:ln/>
        </p:spPr>
        <p:txBody>
          <a:bodyPr wrap="square" lIns="0" tIns="0" rIns="0" bIns="0" rtlCol="0" anchor="ctr"/>
          <a:lstStyle/>
          <a:p>
            <a:pPr marL="0" indent="0" algn="ctr">
              <a:buNone/>
            </a:pPr>
            <a:r>
              <a:rPr lang="en-US" sz="900">
                <a:solidFill>
                  <a:srgbClr val="AEBFD6"/>
                </a:solidFill>
                <a:latin typeface="Arial Nova" panose="020B0504020202020204" pitchFamily="34" charset="0"/>
                <a:ea typeface="Calibri" pitchFamily="34" charset="-122"/>
                <a:cs typeface="Calibri" pitchFamily="34" charset="-120"/>
              </a:rPr>
              <a:t>Insert</a:t>
            </a:r>
            <a:endParaRPr lang="en-US" sz="900">
              <a:latin typeface="Arial Nova" panose="020B0504020202020204" pitchFamily="34" charset="0"/>
            </a:endParaRPr>
          </a:p>
          <a:p>
            <a:pPr marL="0" indent="0" algn="ctr">
              <a:buNone/>
            </a:pPr>
            <a:r>
              <a:rPr lang="en-US" sz="900">
                <a:solidFill>
                  <a:srgbClr val="AEBFD6"/>
                </a:solidFill>
                <a:latin typeface="Arial Nova" panose="020B0504020202020204" pitchFamily="34" charset="0"/>
                <a:ea typeface="Calibri" pitchFamily="34" charset="-122"/>
                <a:cs typeface="Calibri" pitchFamily="34" charset="-120"/>
              </a:rPr>
              <a:t>agency</a:t>
            </a:r>
            <a:endParaRPr lang="en-US" sz="900">
              <a:latin typeface="Arial Nova" panose="020B0504020202020204" pitchFamily="34" charset="0"/>
            </a:endParaRPr>
          </a:p>
          <a:p>
            <a:pPr marL="0" indent="0" algn="ctr">
              <a:buNone/>
            </a:pPr>
            <a:r>
              <a:rPr lang="en-US" sz="900">
                <a:solidFill>
                  <a:srgbClr val="AEBFD6"/>
                </a:solidFill>
                <a:latin typeface="Arial Nova" panose="020B0504020202020204" pitchFamily="34" charset="0"/>
                <a:ea typeface="Calibri" pitchFamily="34" charset="-122"/>
                <a:cs typeface="Calibri" pitchFamily="34" charset="-120"/>
              </a:rPr>
              <a:t>logo</a:t>
            </a:r>
            <a:endParaRPr lang="en-US" sz="900">
              <a:latin typeface="Arial Nova" panose="020B0504020202020204" pitchFamily="34" charset="0"/>
            </a:endParaRPr>
          </a:p>
        </p:txBody>
      </p:sp>
      <p:sp>
        <p:nvSpPr>
          <p:cNvPr id="3" name="Shape 2">
            <a:extLst>
              <a:ext uri="{FF2B5EF4-FFF2-40B4-BE49-F238E27FC236}">
                <a16:creationId xmlns:a16="http://schemas.microsoft.com/office/drawing/2014/main" id="{FDAEC5F8-35C7-CC83-E809-798FCC458367}"/>
              </a:ext>
              <a:ext uri="{C183D7F6-B498-43B3-948B-1728B52AA6E4}">
                <adec:decorative xmlns:adec="http://schemas.microsoft.com/office/drawing/2017/decorative" val="1"/>
              </a:ext>
            </a:extLst>
          </p:cNvPr>
          <p:cNvSpPr/>
          <p:nvPr/>
        </p:nvSpPr>
        <p:spPr>
          <a:xfrm>
            <a:off x="-376" y="1078663"/>
            <a:ext cx="12801976" cy="812186"/>
          </a:xfrm>
          <a:prstGeom prst="rect">
            <a:avLst/>
          </a:prstGeom>
          <a:solidFill>
            <a:schemeClr val="bg1">
              <a:lumMod val="95000"/>
            </a:schemeClr>
          </a:solidFill>
          <a:ln w="9525">
            <a:noFill/>
            <a:prstDash val="solid"/>
          </a:ln>
          <a:effectLst>
            <a:outerShdw blurRad="88900" dist="25400" dir="5400000" algn="bl" rotWithShape="0">
              <a:srgbClr val="9AA7B2">
                <a:alpha val="30000"/>
              </a:srgbClr>
            </a:outerShdw>
          </a:effectLst>
        </p:spPr>
        <p:txBody>
          <a:bodyPr/>
          <a:lstStyle/>
          <a:p>
            <a:endParaRPr lang="en-AU" sz="1029">
              <a:latin typeface="Arial Nova" panose="020B0504020202020204" pitchFamily="34" charset="0"/>
            </a:endParaRPr>
          </a:p>
        </p:txBody>
      </p:sp>
      <p:grpSp>
        <p:nvGrpSpPr>
          <p:cNvPr id="13" name="Group 12">
            <a:extLst>
              <a:ext uri="{FF2B5EF4-FFF2-40B4-BE49-F238E27FC236}">
                <a16:creationId xmlns:a16="http://schemas.microsoft.com/office/drawing/2014/main" id="{AE2E28C9-5E80-20AF-F1D6-7731F3ED8539}"/>
              </a:ext>
            </a:extLst>
          </p:cNvPr>
          <p:cNvGrpSpPr/>
          <p:nvPr/>
        </p:nvGrpSpPr>
        <p:grpSpPr>
          <a:xfrm>
            <a:off x="697448" y="1117596"/>
            <a:ext cx="11501444" cy="687894"/>
            <a:chOff x="697448" y="1117596"/>
            <a:chExt cx="11501444" cy="687894"/>
          </a:xfrm>
        </p:grpSpPr>
        <p:sp>
          <p:nvSpPr>
            <p:cNvPr id="21" name="Text 4">
              <a:extLst>
                <a:ext uri="{FF2B5EF4-FFF2-40B4-BE49-F238E27FC236}">
                  <a16:creationId xmlns:a16="http://schemas.microsoft.com/office/drawing/2014/main" id="{1935EB63-B3BE-6711-B08E-3C199115344A}"/>
                </a:ext>
              </a:extLst>
            </p:cNvPr>
            <p:cNvSpPr/>
            <p:nvPr/>
          </p:nvSpPr>
          <p:spPr>
            <a:xfrm>
              <a:off x="697448" y="1393862"/>
              <a:ext cx="2331449" cy="230970"/>
            </a:xfrm>
            <a:prstGeom prst="rect">
              <a:avLst/>
            </a:prstGeom>
            <a:noFill/>
            <a:ln/>
          </p:spPr>
          <p:txBody>
            <a:bodyPr wrap="square" lIns="0" tIns="0" rIns="0" bIns="0" rtlCol="0" anchor="ctr"/>
            <a:lstStyle/>
            <a:p>
              <a:pPr algn="ctr"/>
              <a:r>
                <a:rPr lang="en-US" sz="1600" b="1">
                  <a:solidFill>
                    <a:srgbClr val="06335D"/>
                  </a:solidFill>
                  <a:latin typeface="Arial Nova" panose="020B0504020202020204" pitchFamily="34" charset="0"/>
                </a:rPr>
                <a:t>Procurement snapshot</a:t>
              </a:r>
              <a:endParaRPr lang="en-US" sz="1600">
                <a:latin typeface="Arial Nova" panose="020B0504020202020204" pitchFamily="34" charset="0"/>
              </a:endParaRPr>
            </a:p>
          </p:txBody>
        </p:sp>
        <p:sp>
          <p:nvSpPr>
            <p:cNvPr id="22" name="TileBg0">
              <a:extLst>
                <a:ext uri="{FF2B5EF4-FFF2-40B4-BE49-F238E27FC236}">
                  <a16:creationId xmlns:a16="http://schemas.microsoft.com/office/drawing/2014/main" id="{EC15C90B-F024-8851-1BD2-51DC8DCE652B}"/>
                </a:ext>
                <a:ext uri="{C183D7F6-B498-43B3-948B-1728B52AA6E4}">
                  <adec:decorative xmlns:adec="http://schemas.microsoft.com/office/drawing/2017/decorative" val="1"/>
                </a:ext>
              </a:extLst>
            </p:cNvPr>
            <p:cNvSpPr/>
            <p:nvPr/>
          </p:nvSpPr>
          <p:spPr>
            <a:xfrm>
              <a:off x="3796704" y="1162784"/>
              <a:ext cx="1257560" cy="636813"/>
            </a:xfrm>
            <a:prstGeom prst="roundRect">
              <a:avLst>
                <a:gd name="adj" fmla="val 8000"/>
              </a:avLst>
            </a:prstGeom>
            <a:gradFill>
              <a:gsLst>
                <a:gs pos="0">
                  <a:srgbClr val="EDF2F7"/>
                </a:gs>
                <a:gs pos="7000">
                  <a:srgbClr val="009DD6"/>
                </a:gs>
                <a:gs pos="7001">
                  <a:srgbClr val="002F5C"/>
                </a:gs>
                <a:gs pos="100000">
                  <a:srgbClr val="002F5C"/>
                </a:gs>
              </a:gsLst>
              <a:lin ang="5400000" scaled="0"/>
            </a:gradFill>
            <a:ln>
              <a:noFill/>
            </a:ln>
          </p:spPr>
          <p:txBody>
            <a:bodyPr/>
            <a:lstStyle/>
            <a:p>
              <a:endParaRPr sz="678">
                <a:latin typeface="Arial Nova" panose="020B0504020202020204" pitchFamily="34" charset="0"/>
              </a:endParaRPr>
            </a:p>
          </p:txBody>
        </p:sp>
        <p:sp>
          <p:nvSpPr>
            <p:cNvPr id="23" name="TileLbl0">
              <a:extLst>
                <a:ext uri="{FF2B5EF4-FFF2-40B4-BE49-F238E27FC236}">
                  <a16:creationId xmlns:a16="http://schemas.microsoft.com/office/drawing/2014/main" id="{83C37447-645F-A78A-5C40-A62D849F843E}"/>
                </a:ext>
              </a:extLst>
            </p:cNvPr>
            <p:cNvSpPr txBox="1"/>
            <p:nvPr/>
          </p:nvSpPr>
          <p:spPr>
            <a:xfrm>
              <a:off x="3853464" y="1183149"/>
              <a:ext cx="1131438" cy="408835"/>
            </a:xfrm>
            <a:prstGeom prst="rect">
              <a:avLst/>
            </a:prstGeom>
            <a:noFill/>
          </p:spPr>
          <p:txBody>
            <a:bodyPr wrap="square" lIns="0" tIns="0" rIns="0" bIns="0" anchor="ctr"/>
            <a:lstStyle/>
            <a:p>
              <a:pPr algn="ctr">
                <a:buNone/>
              </a:pPr>
              <a:r>
                <a:rPr lang="en-AU" sz="900">
                  <a:solidFill>
                    <a:schemeClr val="bg1">
                      <a:alpha val="72000"/>
                    </a:schemeClr>
                  </a:solidFill>
                  <a:latin typeface="Arial Nova" panose="020B0504020202020204" pitchFamily="34" charset="0"/>
                </a:rPr>
                <a:t>Annual</a:t>
              </a:r>
            </a:p>
            <a:p>
              <a:pPr algn="ctr">
                <a:buNone/>
              </a:pPr>
              <a:r>
                <a:rPr lang="en-AU" sz="900">
                  <a:solidFill>
                    <a:schemeClr val="bg1">
                      <a:alpha val="72000"/>
                    </a:schemeClr>
                  </a:solidFill>
                  <a:latin typeface="Arial Nova" panose="020B0504020202020204" pitchFamily="34" charset="0"/>
                </a:rPr>
                <a:t>procurement spend</a:t>
              </a:r>
            </a:p>
          </p:txBody>
        </p:sp>
        <p:sp>
          <p:nvSpPr>
            <p:cNvPr id="24" name="TileVal0">
              <a:extLst>
                <a:ext uri="{FF2B5EF4-FFF2-40B4-BE49-F238E27FC236}">
                  <a16:creationId xmlns:a16="http://schemas.microsoft.com/office/drawing/2014/main" id="{7D767A0B-7A7C-14EA-6337-5CAFC71C47A0}"/>
                </a:ext>
              </a:extLst>
            </p:cNvPr>
            <p:cNvSpPr txBox="1"/>
            <p:nvPr/>
          </p:nvSpPr>
          <p:spPr>
            <a:xfrm>
              <a:off x="3853464" y="1586471"/>
              <a:ext cx="1131438" cy="219019"/>
            </a:xfrm>
            <a:prstGeom prst="rect">
              <a:avLst/>
            </a:prstGeom>
            <a:noFill/>
          </p:spPr>
          <p:txBody>
            <a:bodyPr wrap="square" lIns="0" tIns="0" rIns="0" bIns="0" anchor="ctr"/>
            <a:lstStyle/>
            <a:p>
              <a:pPr algn="ctr">
                <a:buNone/>
              </a:pPr>
              <a:r>
                <a:rPr lang="en-AU" sz="1100" b="1">
                  <a:solidFill>
                    <a:srgbClr val="EAF1F8"/>
                  </a:solidFill>
                  <a:latin typeface="Arial Nova" panose="020B0504020202020204" pitchFamily="34" charset="0"/>
                </a:rPr>
                <a:t>$XXX</a:t>
              </a:r>
            </a:p>
          </p:txBody>
        </p:sp>
        <p:sp>
          <p:nvSpPr>
            <p:cNvPr id="25" name="TileBg0">
              <a:extLst>
                <a:ext uri="{FF2B5EF4-FFF2-40B4-BE49-F238E27FC236}">
                  <a16:creationId xmlns:a16="http://schemas.microsoft.com/office/drawing/2014/main" id="{CB9BE5BD-4159-1633-503F-6E702BBEBA88}"/>
                </a:ext>
                <a:ext uri="{C183D7F6-B498-43B3-948B-1728B52AA6E4}">
                  <adec:decorative xmlns:adec="http://schemas.microsoft.com/office/drawing/2017/decorative" val="1"/>
                </a:ext>
              </a:extLst>
            </p:cNvPr>
            <p:cNvSpPr/>
            <p:nvPr/>
          </p:nvSpPr>
          <p:spPr>
            <a:xfrm>
              <a:off x="8068003" y="1131901"/>
              <a:ext cx="1238462" cy="636813"/>
            </a:xfrm>
            <a:prstGeom prst="roundRect">
              <a:avLst>
                <a:gd name="adj" fmla="val 8000"/>
              </a:avLst>
            </a:prstGeom>
            <a:gradFill>
              <a:gsLst>
                <a:gs pos="0">
                  <a:srgbClr val="EDF2F7"/>
                </a:gs>
                <a:gs pos="7000">
                  <a:srgbClr val="009DD6"/>
                </a:gs>
                <a:gs pos="7001">
                  <a:srgbClr val="002F5C"/>
                </a:gs>
                <a:gs pos="100000">
                  <a:srgbClr val="002F5C"/>
                </a:gs>
              </a:gsLst>
              <a:lin ang="5400000" scaled="0"/>
            </a:gradFill>
            <a:ln>
              <a:noFill/>
            </a:ln>
          </p:spPr>
          <p:txBody>
            <a:bodyPr/>
            <a:lstStyle/>
            <a:p>
              <a:endParaRPr sz="678">
                <a:latin typeface="Arial Nova" panose="020B0504020202020204" pitchFamily="34" charset="0"/>
              </a:endParaRPr>
            </a:p>
          </p:txBody>
        </p:sp>
        <p:sp>
          <p:nvSpPr>
            <p:cNvPr id="26" name="TileLbl3">
              <a:extLst>
                <a:ext uri="{FF2B5EF4-FFF2-40B4-BE49-F238E27FC236}">
                  <a16:creationId xmlns:a16="http://schemas.microsoft.com/office/drawing/2014/main" id="{E614D0B6-8531-AC79-EF6E-23FE4DDE937A}"/>
                </a:ext>
              </a:extLst>
            </p:cNvPr>
            <p:cNvSpPr txBox="1"/>
            <p:nvPr/>
          </p:nvSpPr>
          <p:spPr>
            <a:xfrm>
              <a:off x="8123614" y="1151960"/>
              <a:ext cx="1141704" cy="408835"/>
            </a:xfrm>
            <a:prstGeom prst="rect">
              <a:avLst/>
            </a:prstGeom>
            <a:noFill/>
          </p:spPr>
          <p:txBody>
            <a:bodyPr wrap="square" lIns="0" tIns="0" rIns="0" bIns="0" anchor="ctr"/>
            <a:lstStyle/>
            <a:p>
              <a:pPr algn="ctr">
                <a:buNone/>
              </a:pPr>
              <a:r>
                <a:rPr lang="en-AU" sz="900">
                  <a:solidFill>
                    <a:srgbClr val="FFFFFF">
                      <a:alpha val="72000"/>
                    </a:srgbClr>
                  </a:solidFill>
                  <a:latin typeface="Arial Nova" panose="020B0504020202020204" pitchFamily="34" charset="0"/>
                </a:rPr>
                <a:t>Planned procurement activities</a:t>
              </a:r>
            </a:p>
          </p:txBody>
        </p:sp>
        <p:sp>
          <p:nvSpPr>
            <p:cNvPr id="28" name="TileVal3">
              <a:extLst>
                <a:ext uri="{FF2B5EF4-FFF2-40B4-BE49-F238E27FC236}">
                  <a16:creationId xmlns:a16="http://schemas.microsoft.com/office/drawing/2014/main" id="{DCB88455-F809-7F4F-40EB-0808C0F41C3D}"/>
                </a:ext>
              </a:extLst>
            </p:cNvPr>
            <p:cNvSpPr txBox="1"/>
            <p:nvPr/>
          </p:nvSpPr>
          <p:spPr>
            <a:xfrm>
              <a:off x="8123614" y="1553486"/>
              <a:ext cx="1141704" cy="219018"/>
            </a:xfrm>
            <a:prstGeom prst="rect">
              <a:avLst/>
            </a:prstGeom>
            <a:noFill/>
          </p:spPr>
          <p:txBody>
            <a:bodyPr wrap="square" lIns="0" tIns="0" rIns="0" bIns="0" anchor="ctr"/>
            <a:lstStyle/>
            <a:p>
              <a:pPr algn="ctr">
                <a:buNone/>
              </a:pPr>
              <a:r>
                <a:rPr lang="en-AU" sz="1100" b="1">
                  <a:solidFill>
                    <a:srgbClr val="EAF1F8"/>
                  </a:solidFill>
                  <a:latin typeface="Arial Nova" panose="020B0504020202020204" pitchFamily="34" charset="0"/>
                </a:rPr>
                <a:t>XX</a:t>
              </a:r>
            </a:p>
          </p:txBody>
        </p:sp>
        <p:sp>
          <p:nvSpPr>
            <p:cNvPr id="30" name="TileBg0">
              <a:extLst>
                <a:ext uri="{FF2B5EF4-FFF2-40B4-BE49-F238E27FC236}">
                  <a16:creationId xmlns:a16="http://schemas.microsoft.com/office/drawing/2014/main" id="{30BB1BA3-03FA-DA4F-3E6E-868E132BC890}"/>
                </a:ext>
                <a:ext uri="{C183D7F6-B498-43B3-948B-1728B52AA6E4}">
                  <adec:decorative xmlns:adec="http://schemas.microsoft.com/office/drawing/2017/decorative" val="1"/>
                </a:ext>
              </a:extLst>
            </p:cNvPr>
            <p:cNvSpPr/>
            <p:nvPr/>
          </p:nvSpPr>
          <p:spPr>
            <a:xfrm>
              <a:off x="5246237" y="1152590"/>
              <a:ext cx="1261124" cy="636813"/>
            </a:xfrm>
            <a:prstGeom prst="roundRect">
              <a:avLst>
                <a:gd name="adj" fmla="val 8000"/>
              </a:avLst>
            </a:prstGeom>
            <a:gradFill>
              <a:gsLst>
                <a:gs pos="0">
                  <a:srgbClr val="EDF2F7"/>
                </a:gs>
                <a:gs pos="7000">
                  <a:srgbClr val="009DD6"/>
                </a:gs>
                <a:gs pos="7001">
                  <a:srgbClr val="002F5C"/>
                </a:gs>
                <a:gs pos="100000">
                  <a:srgbClr val="002F5C"/>
                </a:gs>
              </a:gsLst>
              <a:lin ang="5400000" scaled="0"/>
            </a:gradFill>
            <a:ln>
              <a:noFill/>
            </a:ln>
          </p:spPr>
          <p:txBody>
            <a:bodyPr/>
            <a:lstStyle/>
            <a:p>
              <a:endParaRPr sz="678">
                <a:latin typeface="Arial Nova" panose="020B0504020202020204" pitchFamily="34" charset="0"/>
              </a:endParaRPr>
            </a:p>
          </p:txBody>
        </p:sp>
        <p:sp>
          <p:nvSpPr>
            <p:cNvPr id="31" name="TileLbl3">
              <a:extLst>
                <a:ext uri="{FF2B5EF4-FFF2-40B4-BE49-F238E27FC236}">
                  <a16:creationId xmlns:a16="http://schemas.microsoft.com/office/drawing/2014/main" id="{641238C3-7503-F4FC-9737-5BCA79E1034A}"/>
                </a:ext>
              </a:extLst>
            </p:cNvPr>
            <p:cNvSpPr txBox="1"/>
            <p:nvPr/>
          </p:nvSpPr>
          <p:spPr>
            <a:xfrm>
              <a:off x="5330712" y="1148865"/>
              <a:ext cx="1141704" cy="408835"/>
            </a:xfrm>
            <a:prstGeom prst="rect">
              <a:avLst/>
            </a:prstGeom>
            <a:noFill/>
          </p:spPr>
          <p:txBody>
            <a:bodyPr wrap="square" lIns="0" tIns="0" rIns="0" bIns="0" anchor="ctr"/>
            <a:lstStyle/>
            <a:p>
              <a:pPr algn="ctr">
                <a:buNone/>
              </a:pPr>
              <a:r>
                <a:rPr lang="en-AU" sz="900">
                  <a:solidFill>
                    <a:srgbClr val="FFFFFF">
                      <a:alpha val="72000"/>
                    </a:srgbClr>
                  </a:solidFill>
                  <a:latin typeface="Arial Nova" panose="020B0504020202020204" pitchFamily="34" charset="0"/>
                </a:rPr>
                <a:t>Active contracts and arrangements</a:t>
              </a:r>
            </a:p>
          </p:txBody>
        </p:sp>
        <p:sp>
          <p:nvSpPr>
            <p:cNvPr id="32" name="TileVal3">
              <a:extLst>
                <a:ext uri="{FF2B5EF4-FFF2-40B4-BE49-F238E27FC236}">
                  <a16:creationId xmlns:a16="http://schemas.microsoft.com/office/drawing/2014/main" id="{3F5A87A7-DA5D-EB13-4576-5FFF5C200103}"/>
                </a:ext>
              </a:extLst>
            </p:cNvPr>
            <p:cNvSpPr txBox="1"/>
            <p:nvPr/>
          </p:nvSpPr>
          <p:spPr>
            <a:xfrm>
              <a:off x="5330712" y="1550399"/>
              <a:ext cx="1141704" cy="219019"/>
            </a:xfrm>
            <a:prstGeom prst="rect">
              <a:avLst/>
            </a:prstGeom>
            <a:noFill/>
          </p:spPr>
          <p:txBody>
            <a:bodyPr wrap="square" lIns="0" tIns="0" rIns="0" bIns="0" anchor="ctr"/>
            <a:lstStyle/>
            <a:p>
              <a:pPr algn="ctr">
                <a:buNone/>
              </a:pPr>
              <a:r>
                <a:rPr lang="en-AU" sz="1100" b="1">
                  <a:solidFill>
                    <a:srgbClr val="EAF1F8"/>
                  </a:solidFill>
                  <a:latin typeface="Arial Nova" panose="020B0504020202020204" pitchFamily="34" charset="0"/>
                </a:rPr>
                <a:t>XX</a:t>
              </a:r>
            </a:p>
          </p:txBody>
        </p:sp>
        <p:sp>
          <p:nvSpPr>
            <p:cNvPr id="33" name="TileBg0">
              <a:extLst>
                <a:ext uri="{FF2B5EF4-FFF2-40B4-BE49-F238E27FC236}">
                  <a16:creationId xmlns:a16="http://schemas.microsoft.com/office/drawing/2014/main" id="{5111FC5D-E123-9956-F461-DF66D7F91BA8}"/>
                </a:ext>
                <a:ext uri="{C183D7F6-B498-43B3-948B-1728B52AA6E4}">
                  <adec:decorative xmlns:adec="http://schemas.microsoft.com/office/drawing/2017/decorative" val="1"/>
                </a:ext>
              </a:extLst>
            </p:cNvPr>
            <p:cNvSpPr/>
            <p:nvPr/>
          </p:nvSpPr>
          <p:spPr>
            <a:xfrm>
              <a:off x="9488707" y="1137079"/>
              <a:ext cx="1238462" cy="636813"/>
            </a:xfrm>
            <a:prstGeom prst="roundRect">
              <a:avLst>
                <a:gd name="adj" fmla="val 8000"/>
              </a:avLst>
            </a:prstGeom>
            <a:gradFill>
              <a:gsLst>
                <a:gs pos="0">
                  <a:srgbClr val="EDF2F7"/>
                </a:gs>
                <a:gs pos="7000">
                  <a:srgbClr val="009DD6"/>
                </a:gs>
                <a:gs pos="7001">
                  <a:srgbClr val="002F5C"/>
                </a:gs>
                <a:gs pos="100000">
                  <a:srgbClr val="002F5C"/>
                </a:gs>
              </a:gsLst>
              <a:lin ang="5400000" scaled="0"/>
            </a:gradFill>
            <a:ln>
              <a:noFill/>
            </a:ln>
          </p:spPr>
          <p:txBody>
            <a:bodyPr/>
            <a:lstStyle/>
            <a:p>
              <a:endParaRPr sz="678">
                <a:latin typeface="Arial Nova" panose="020B0504020202020204" pitchFamily="34" charset="0"/>
              </a:endParaRPr>
            </a:p>
          </p:txBody>
        </p:sp>
        <p:sp>
          <p:nvSpPr>
            <p:cNvPr id="35" name="TileLbl3">
              <a:extLst>
                <a:ext uri="{FF2B5EF4-FFF2-40B4-BE49-F238E27FC236}">
                  <a16:creationId xmlns:a16="http://schemas.microsoft.com/office/drawing/2014/main" id="{9121482A-3144-5627-D8CE-72042C16BB66}"/>
                </a:ext>
              </a:extLst>
            </p:cNvPr>
            <p:cNvSpPr txBox="1"/>
            <p:nvPr/>
          </p:nvSpPr>
          <p:spPr>
            <a:xfrm>
              <a:off x="9506272" y="1145931"/>
              <a:ext cx="1141704" cy="408835"/>
            </a:xfrm>
            <a:prstGeom prst="rect">
              <a:avLst/>
            </a:prstGeom>
            <a:noFill/>
          </p:spPr>
          <p:txBody>
            <a:bodyPr wrap="square" lIns="0" tIns="0" rIns="0" bIns="0" anchor="ctr"/>
            <a:lstStyle/>
            <a:p>
              <a:pPr algn="ctr">
                <a:buNone/>
              </a:pPr>
              <a:r>
                <a:rPr lang="en-AU" sz="900">
                  <a:solidFill>
                    <a:srgbClr val="FFFFFF">
                      <a:alpha val="72000"/>
                    </a:srgbClr>
                  </a:solidFill>
                  <a:latin typeface="Arial Nova" panose="020B0504020202020204" pitchFamily="34" charset="0"/>
                </a:rPr>
                <a:t>Planned procurement pipeline value</a:t>
              </a:r>
            </a:p>
          </p:txBody>
        </p:sp>
        <p:sp>
          <p:nvSpPr>
            <p:cNvPr id="36" name="TileVal3">
              <a:extLst>
                <a:ext uri="{FF2B5EF4-FFF2-40B4-BE49-F238E27FC236}">
                  <a16:creationId xmlns:a16="http://schemas.microsoft.com/office/drawing/2014/main" id="{EF65FFCB-2089-82C0-810B-8E1FF576FAD6}"/>
                </a:ext>
              </a:extLst>
            </p:cNvPr>
            <p:cNvSpPr txBox="1"/>
            <p:nvPr/>
          </p:nvSpPr>
          <p:spPr>
            <a:xfrm>
              <a:off x="9506272" y="1547459"/>
              <a:ext cx="1141704" cy="219018"/>
            </a:xfrm>
            <a:prstGeom prst="rect">
              <a:avLst/>
            </a:prstGeom>
            <a:noFill/>
          </p:spPr>
          <p:txBody>
            <a:bodyPr wrap="square" lIns="0" tIns="0" rIns="0" bIns="0" anchor="ctr"/>
            <a:lstStyle/>
            <a:p>
              <a:pPr algn="ctr">
                <a:buNone/>
              </a:pPr>
              <a:r>
                <a:rPr lang="en-AU" sz="1100" b="1">
                  <a:solidFill>
                    <a:srgbClr val="EAF1F8"/>
                  </a:solidFill>
                  <a:latin typeface="Arial Nova" panose="020B0504020202020204" pitchFamily="34" charset="0"/>
                </a:rPr>
                <a:t>$XX</a:t>
              </a:r>
            </a:p>
          </p:txBody>
        </p:sp>
        <p:sp>
          <p:nvSpPr>
            <p:cNvPr id="37" name="TileBg0">
              <a:extLst>
                <a:ext uri="{FF2B5EF4-FFF2-40B4-BE49-F238E27FC236}">
                  <a16:creationId xmlns:a16="http://schemas.microsoft.com/office/drawing/2014/main" id="{4A2B9ABF-4B68-77A7-0A3D-B92B39968731}"/>
                </a:ext>
                <a:ext uri="{C183D7F6-B498-43B3-948B-1728B52AA6E4}">
                  <adec:decorative xmlns:adec="http://schemas.microsoft.com/office/drawing/2017/decorative" val="1"/>
                </a:ext>
              </a:extLst>
            </p:cNvPr>
            <p:cNvSpPr/>
            <p:nvPr/>
          </p:nvSpPr>
          <p:spPr>
            <a:xfrm>
              <a:off x="10916615" y="1130414"/>
              <a:ext cx="1282277" cy="636813"/>
            </a:xfrm>
            <a:prstGeom prst="roundRect">
              <a:avLst>
                <a:gd name="adj" fmla="val 8000"/>
              </a:avLst>
            </a:prstGeom>
            <a:gradFill>
              <a:gsLst>
                <a:gs pos="0">
                  <a:srgbClr val="EDF2F7"/>
                </a:gs>
                <a:gs pos="7000">
                  <a:srgbClr val="009DD6"/>
                </a:gs>
                <a:gs pos="7001">
                  <a:srgbClr val="002F5C"/>
                </a:gs>
                <a:gs pos="100000">
                  <a:srgbClr val="002F5C"/>
                </a:gs>
              </a:gsLst>
              <a:lin ang="5400000" scaled="0"/>
            </a:gradFill>
            <a:ln>
              <a:noFill/>
            </a:ln>
          </p:spPr>
          <p:txBody>
            <a:bodyPr/>
            <a:lstStyle/>
            <a:p>
              <a:endParaRPr sz="678">
                <a:latin typeface="Arial Nova" panose="020B0504020202020204" pitchFamily="34" charset="0"/>
              </a:endParaRPr>
            </a:p>
          </p:txBody>
        </p:sp>
        <p:sp>
          <p:nvSpPr>
            <p:cNvPr id="38" name="TileLbl3">
              <a:extLst>
                <a:ext uri="{FF2B5EF4-FFF2-40B4-BE49-F238E27FC236}">
                  <a16:creationId xmlns:a16="http://schemas.microsoft.com/office/drawing/2014/main" id="{F1E6EF78-BDA1-219D-5CDE-8BBCD72FB249}"/>
                </a:ext>
              </a:extLst>
            </p:cNvPr>
            <p:cNvSpPr txBox="1"/>
            <p:nvPr/>
          </p:nvSpPr>
          <p:spPr>
            <a:xfrm>
              <a:off x="10986901" y="1117596"/>
              <a:ext cx="1141704" cy="408835"/>
            </a:xfrm>
            <a:prstGeom prst="rect">
              <a:avLst/>
            </a:prstGeom>
            <a:noFill/>
          </p:spPr>
          <p:txBody>
            <a:bodyPr wrap="square" lIns="0" tIns="0" rIns="0" bIns="0" anchor="ctr"/>
            <a:lstStyle/>
            <a:p>
              <a:pPr algn="ctr">
                <a:buNone/>
              </a:pPr>
              <a:r>
                <a:rPr lang="en-AU" sz="900">
                  <a:solidFill>
                    <a:srgbClr val="FFFFFF">
                      <a:alpha val="72000"/>
                    </a:srgbClr>
                  </a:solidFill>
                  <a:latin typeface="Arial Nova" panose="020B0504020202020204" pitchFamily="34" charset="0"/>
                </a:rPr>
                <a:t>Number of active suppliers</a:t>
              </a:r>
            </a:p>
          </p:txBody>
        </p:sp>
        <p:sp>
          <p:nvSpPr>
            <p:cNvPr id="39" name="TileVal3">
              <a:extLst>
                <a:ext uri="{FF2B5EF4-FFF2-40B4-BE49-F238E27FC236}">
                  <a16:creationId xmlns:a16="http://schemas.microsoft.com/office/drawing/2014/main" id="{9C70882C-F48C-4D44-471E-941A1FBDBEC4}"/>
                </a:ext>
              </a:extLst>
            </p:cNvPr>
            <p:cNvSpPr txBox="1"/>
            <p:nvPr/>
          </p:nvSpPr>
          <p:spPr>
            <a:xfrm>
              <a:off x="11003401" y="1511485"/>
              <a:ext cx="1141704" cy="219019"/>
            </a:xfrm>
            <a:prstGeom prst="rect">
              <a:avLst/>
            </a:prstGeom>
            <a:noFill/>
          </p:spPr>
          <p:txBody>
            <a:bodyPr wrap="square" lIns="0" tIns="0" rIns="0" bIns="0" anchor="ctr"/>
            <a:lstStyle/>
            <a:p>
              <a:pPr algn="ctr">
                <a:buNone/>
              </a:pPr>
              <a:r>
                <a:rPr lang="en-AU" sz="1100" b="1">
                  <a:solidFill>
                    <a:srgbClr val="EAF1F8"/>
                  </a:solidFill>
                  <a:latin typeface="Arial Nova" panose="020B0504020202020204" pitchFamily="34" charset="0"/>
                </a:rPr>
                <a:t>XX</a:t>
              </a:r>
            </a:p>
          </p:txBody>
        </p:sp>
        <p:sp>
          <p:nvSpPr>
            <p:cNvPr id="40" name="TileBg0">
              <a:extLst>
                <a:ext uri="{FF2B5EF4-FFF2-40B4-BE49-F238E27FC236}">
                  <a16:creationId xmlns:a16="http://schemas.microsoft.com/office/drawing/2014/main" id="{D9D2DA7C-56EF-193A-7A4F-2A37B9E4929D}"/>
                </a:ext>
                <a:ext uri="{C183D7F6-B498-43B3-948B-1728B52AA6E4}">
                  <adec:decorative xmlns:adec="http://schemas.microsoft.com/office/drawing/2017/decorative" val="1"/>
                </a:ext>
              </a:extLst>
            </p:cNvPr>
            <p:cNvSpPr/>
            <p:nvPr/>
          </p:nvSpPr>
          <p:spPr>
            <a:xfrm>
              <a:off x="6678181" y="1140814"/>
              <a:ext cx="1238462" cy="636813"/>
            </a:xfrm>
            <a:prstGeom prst="roundRect">
              <a:avLst>
                <a:gd name="adj" fmla="val 8000"/>
              </a:avLst>
            </a:prstGeom>
            <a:gradFill>
              <a:gsLst>
                <a:gs pos="0">
                  <a:srgbClr val="EDF2F7"/>
                </a:gs>
                <a:gs pos="7000">
                  <a:srgbClr val="009DD6"/>
                </a:gs>
                <a:gs pos="7001">
                  <a:srgbClr val="002F5C"/>
                </a:gs>
                <a:gs pos="100000">
                  <a:srgbClr val="002F5C"/>
                </a:gs>
              </a:gsLst>
              <a:lin ang="5400000" scaled="0"/>
            </a:gradFill>
            <a:ln>
              <a:noFill/>
            </a:ln>
          </p:spPr>
          <p:txBody>
            <a:bodyPr/>
            <a:lstStyle/>
            <a:p>
              <a:endParaRPr sz="678">
                <a:latin typeface="Arial Nova" panose="020B0504020202020204" pitchFamily="34" charset="0"/>
              </a:endParaRPr>
            </a:p>
          </p:txBody>
        </p:sp>
        <p:sp>
          <p:nvSpPr>
            <p:cNvPr id="41" name="TileLbl3">
              <a:extLst>
                <a:ext uri="{FF2B5EF4-FFF2-40B4-BE49-F238E27FC236}">
                  <a16:creationId xmlns:a16="http://schemas.microsoft.com/office/drawing/2014/main" id="{F23F85EB-B02B-2C02-3FC9-6296EE683E01}"/>
                </a:ext>
              </a:extLst>
            </p:cNvPr>
            <p:cNvSpPr txBox="1"/>
            <p:nvPr/>
          </p:nvSpPr>
          <p:spPr>
            <a:xfrm>
              <a:off x="6726560" y="1166618"/>
              <a:ext cx="1141704" cy="408835"/>
            </a:xfrm>
            <a:prstGeom prst="rect">
              <a:avLst/>
            </a:prstGeom>
            <a:noFill/>
          </p:spPr>
          <p:txBody>
            <a:bodyPr wrap="square" lIns="0" tIns="0" rIns="0" bIns="0" anchor="ctr"/>
            <a:lstStyle/>
            <a:p>
              <a:pPr algn="ctr">
                <a:buNone/>
              </a:pPr>
              <a:r>
                <a:rPr lang="en-AU" sz="900">
                  <a:solidFill>
                    <a:srgbClr val="FFFFFF">
                      <a:alpha val="72000"/>
                    </a:srgbClr>
                  </a:solidFill>
                  <a:latin typeface="Arial Nova" panose="020B0504020202020204" pitchFamily="34" charset="0"/>
                </a:rPr>
                <a:t>Contracts expiring next 12 months</a:t>
              </a:r>
            </a:p>
          </p:txBody>
        </p:sp>
        <p:sp>
          <p:nvSpPr>
            <p:cNvPr id="44" name="TileVal3">
              <a:extLst>
                <a:ext uri="{FF2B5EF4-FFF2-40B4-BE49-F238E27FC236}">
                  <a16:creationId xmlns:a16="http://schemas.microsoft.com/office/drawing/2014/main" id="{E7D96988-7BA1-30F1-ADD3-7DA61D1E2B38}"/>
                </a:ext>
              </a:extLst>
            </p:cNvPr>
            <p:cNvSpPr txBox="1"/>
            <p:nvPr/>
          </p:nvSpPr>
          <p:spPr>
            <a:xfrm>
              <a:off x="6726560" y="1568152"/>
              <a:ext cx="1141704" cy="219019"/>
            </a:xfrm>
            <a:prstGeom prst="rect">
              <a:avLst/>
            </a:prstGeom>
            <a:noFill/>
          </p:spPr>
          <p:txBody>
            <a:bodyPr wrap="square" lIns="0" tIns="0" rIns="0" bIns="0" anchor="ctr"/>
            <a:lstStyle/>
            <a:p>
              <a:pPr algn="ctr">
                <a:buNone/>
              </a:pPr>
              <a:r>
                <a:rPr lang="en-AU" sz="1100" b="1">
                  <a:solidFill>
                    <a:srgbClr val="EAF1F8"/>
                  </a:solidFill>
                  <a:latin typeface="Arial Nova" panose="020B0504020202020204" pitchFamily="34" charset="0"/>
                </a:rPr>
                <a:t>XX</a:t>
              </a:r>
            </a:p>
          </p:txBody>
        </p:sp>
      </p:grpSp>
      <p:sp>
        <p:nvSpPr>
          <p:cNvPr id="45" name="Rectangle 44">
            <a:extLst>
              <a:ext uri="{FF2B5EF4-FFF2-40B4-BE49-F238E27FC236}">
                <a16:creationId xmlns:a16="http://schemas.microsoft.com/office/drawing/2014/main" id="{18685B29-FAD9-9682-B105-DE728DCCCEAD}"/>
              </a:ext>
            </a:extLst>
          </p:cNvPr>
          <p:cNvSpPr/>
          <p:nvPr/>
        </p:nvSpPr>
        <p:spPr>
          <a:xfrm>
            <a:off x="203200" y="2477113"/>
            <a:ext cx="6173282" cy="254000"/>
          </a:xfrm>
          <a:prstGeom prst="rect">
            <a:avLst/>
          </a:prstGeom>
          <a:solidFill>
            <a:srgbClr val="06325E"/>
          </a:solidFill>
          <a:ln w="25400" cap="flat" cmpd="sng" algn="ctr">
            <a:noFill/>
            <a:prstDash val="solid"/>
          </a:ln>
          <a:effectLst/>
          <a:extLs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Arial Nova" panose="020B0504020202020204" pitchFamily="34" charset="0"/>
            </a:endParaRPr>
          </a:p>
        </p:txBody>
      </p:sp>
      <p:sp>
        <p:nvSpPr>
          <p:cNvPr id="47" name="Oval 46">
            <a:extLst>
              <a:ext uri="{FF2B5EF4-FFF2-40B4-BE49-F238E27FC236}">
                <a16:creationId xmlns:a16="http://schemas.microsoft.com/office/drawing/2014/main" id="{B7C517C5-CCAE-B00A-2F4F-9028485917E9}"/>
              </a:ext>
            </a:extLst>
          </p:cNvPr>
          <p:cNvSpPr/>
          <p:nvPr/>
        </p:nvSpPr>
        <p:spPr>
          <a:xfrm>
            <a:off x="266700" y="2502513"/>
            <a:ext cx="190500" cy="190500"/>
          </a:xfrm>
          <a:prstGeom prst="ellipse">
            <a:avLst/>
          </a:prstGeom>
          <a:solidFill>
            <a:srgbClr val="FFFFFF"/>
          </a:solidFill>
          <a:ln w="25400" cap="flat" cmpd="sng" algn="ctr">
            <a:noFill/>
            <a:prstDash val="solid"/>
          </a:ln>
          <a:effectLst/>
          <a:extLs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900" b="1">
                <a:solidFill>
                  <a:srgbClr val="06325E"/>
                </a:solidFill>
                <a:latin typeface="Arial Nova" panose="020B0504020202020204" pitchFamily="34" charset="0"/>
              </a:rPr>
              <a:t>1</a:t>
            </a:r>
          </a:p>
        </p:txBody>
      </p:sp>
      <p:sp>
        <p:nvSpPr>
          <p:cNvPr id="48" name="TextBox 47">
            <a:extLst>
              <a:ext uri="{FF2B5EF4-FFF2-40B4-BE49-F238E27FC236}">
                <a16:creationId xmlns:a16="http://schemas.microsoft.com/office/drawing/2014/main" id="{F42FCDFD-886E-151E-C200-C1AFFD34C1AE}"/>
              </a:ext>
            </a:extLst>
          </p:cNvPr>
          <p:cNvSpPr txBox="1"/>
          <p:nvPr/>
        </p:nvSpPr>
        <p:spPr>
          <a:xfrm>
            <a:off x="533400" y="2527169"/>
            <a:ext cx="5791200" cy="153888"/>
          </a:xfrm>
          <a:prstGeom prst="rect">
            <a:avLst/>
          </a:prstGeom>
          <a:noFill/>
        </p:spPr>
        <p:txBody>
          <a:bodyPr vert="horz" wrap="square" lIns="0" tIns="0" rIns="0" bIns="0" rtlCol="0" anchor="t">
            <a:noAutofit/>
          </a:bodyPr>
          <a:lstStyle/>
          <a:p>
            <a:pPr marL="176051" algn="l">
              <a:tabLst>
                <a:tab pos="2253736" algn="l"/>
                <a:tab pos="2768612" algn="l"/>
              </a:tabLst>
            </a:pPr>
            <a:endParaRPr lang="en-AU" sz="1000" b="1" spc="0" baseline="0">
              <a:solidFill>
                <a:srgbClr val="FFFFFF"/>
              </a:solidFill>
              <a:latin typeface="Arial Nova" panose="020B0504020202020204" pitchFamily="34" charset="0"/>
              <a:cs typeface="Arial Narrow"/>
            </a:endParaRPr>
          </a:p>
        </p:txBody>
      </p:sp>
      <p:sp>
        <p:nvSpPr>
          <p:cNvPr id="49" name="Rectangle 48">
            <a:extLst>
              <a:ext uri="{FF2B5EF4-FFF2-40B4-BE49-F238E27FC236}">
                <a16:creationId xmlns:a16="http://schemas.microsoft.com/office/drawing/2014/main" id="{6F579D1C-E014-2660-A560-14DB59F4F1C6}"/>
              </a:ext>
            </a:extLst>
          </p:cNvPr>
          <p:cNvSpPr/>
          <p:nvPr/>
        </p:nvSpPr>
        <p:spPr>
          <a:xfrm>
            <a:off x="190506" y="4098402"/>
            <a:ext cx="6197600" cy="254000"/>
          </a:xfrm>
          <a:prstGeom prst="rect">
            <a:avLst/>
          </a:prstGeom>
          <a:solidFill>
            <a:srgbClr val="06325E"/>
          </a:solidFill>
          <a:ln w="25400" cap="flat" cmpd="sng" algn="ctr">
            <a:noFill/>
            <a:prstDash val="solid"/>
          </a:ln>
          <a:effectLst/>
          <a:extLs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Arial Nova" panose="020B0504020202020204" pitchFamily="34" charset="0"/>
            </a:endParaRPr>
          </a:p>
        </p:txBody>
      </p:sp>
      <p:sp>
        <p:nvSpPr>
          <p:cNvPr id="51" name="Oval 50">
            <a:extLst>
              <a:ext uri="{FF2B5EF4-FFF2-40B4-BE49-F238E27FC236}">
                <a16:creationId xmlns:a16="http://schemas.microsoft.com/office/drawing/2014/main" id="{B12C33D0-B6CB-A894-F0E1-DE63F6B61852}"/>
              </a:ext>
            </a:extLst>
          </p:cNvPr>
          <p:cNvSpPr/>
          <p:nvPr/>
        </p:nvSpPr>
        <p:spPr>
          <a:xfrm>
            <a:off x="254006" y="4123802"/>
            <a:ext cx="190500" cy="190500"/>
          </a:xfrm>
          <a:prstGeom prst="ellipse">
            <a:avLst/>
          </a:prstGeom>
          <a:solidFill>
            <a:srgbClr val="FFFFFF"/>
          </a:solidFill>
          <a:ln w="25400" cap="flat" cmpd="sng" algn="ctr">
            <a:noFill/>
            <a:prstDash val="solid"/>
          </a:ln>
          <a:effectLst/>
          <a:extLs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900" b="1">
                <a:solidFill>
                  <a:srgbClr val="06325E"/>
                </a:solidFill>
                <a:latin typeface="Arial Nova" panose="020B0504020202020204" pitchFamily="34" charset="0"/>
              </a:rPr>
              <a:t>2</a:t>
            </a:r>
          </a:p>
        </p:txBody>
      </p:sp>
      <p:sp>
        <p:nvSpPr>
          <p:cNvPr id="52" name="TextBox 51">
            <a:extLst>
              <a:ext uri="{FF2B5EF4-FFF2-40B4-BE49-F238E27FC236}">
                <a16:creationId xmlns:a16="http://schemas.microsoft.com/office/drawing/2014/main" id="{8253D004-4B32-05DD-466E-3C2F426813ED}"/>
              </a:ext>
            </a:extLst>
          </p:cNvPr>
          <p:cNvSpPr txBox="1"/>
          <p:nvPr/>
        </p:nvSpPr>
        <p:spPr>
          <a:xfrm>
            <a:off x="520706" y="4148458"/>
            <a:ext cx="5791200" cy="153888"/>
          </a:xfrm>
          <a:prstGeom prst="rect">
            <a:avLst/>
          </a:prstGeom>
          <a:noFill/>
        </p:spPr>
        <p:txBody>
          <a:bodyPr vert="horz" wrap="square" lIns="0" tIns="0" rIns="0" bIns="0" rtlCol="0" anchor="t">
            <a:noAutofit/>
          </a:bodyPr>
          <a:lstStyle/>
          <a:p>
            <a:pPr marL="176051" algn="l">
              <a:tabLst>
                <a:tab pos="2253736" algn="l"/>
                <a:tab pos="2768612" algn="l"/>
              </a:tabLst>
            </a:pPr>
            <a:r>
              <a:rPr lang="en-US" sz="1000" b="1" spc="0" baseline="0">
                <a:solidFill>
                  <a:srgbClr val="FFFFFF"/>
                </a:solidFill>
                <a:latin typeface="Arial Nova" panose="020B0504020202020204" pitchFamily="34" charset="0"/>
                <a:cs typeface="Arial Narrow"/>
              </a:rPr>
              <a:t>Procurement function *</a:t>
            </a:r>
            <a:endParaRPr lang="en-AU" sz="1000" b="1" spc="0" baseline="0" dirty="0">
              <a:solidFill>
                <a:srgbClr val="FFFFFF"/>
              </a:solidFill>
              <a:latin typeface="Arial Nova" panose="020B0504020202020204" pitchFamily="34" charset="0"/>
              <a:cs typeface="Arial Narrow"/>
            </a:endParaRPr>
          </a:p>
        </p:txBody>
      </p:sp>
      <p:sp>
        <p:nvSpPr>
          <p:cNvPr id="53" name="Rectangle 52">
            <a:extLst>
              <a:ext uri="{FF2B5EF4-FFF2-40B4-BE49-F238E27FC236}">
                <a16:creationId xmlns:a16="http://schemas.microsoft.com/office/drawing/2014/main" id="{B0FF2867-A97C-37EB-75D8-A755EB3ADCC3}"/>
              </a:ext>
            </a:extLst>
          </p:cNvPr>
          <p:cNvSpPr/>
          <p:nvPr/>
        </p:nvSpPr>
        <p:spPr>
          <a:xfrm>
            <a:off x="6546298" y="6545263"/>
            <a:ext cx="6056814" cy="254000"/>
          </a:xfrm>
          <a:prstGeom prst="rect">
            <a:avLst/>
          </a:prstGeom>
          <a:solidFill>
            <a:srgbClr val="06325E"/>
          </a:solidFill>
          <a:ln w="25400" cap="flat" cmpd="sng" algn="ctr">
            <a:noFill/>
            <a:prstDash val="solid"/>
          </a:ln>
          <a:effectLst/>
          <a:extLs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Arial Nova" panose="020B0504020202020204" pitchFamily="34" charset="0"/>
            </a:endParaRPr>
          </a:p>
        </p:txBody>
      </p:sp>
      <p:sp>
        <p:nvSpPr>
          <p:cNvPr id="54" name="Oval 53">
            <a:extLst>
              <a:ext uri="{FF2B5EF4-FFF2-40B4-BE49-F238E27FC236}">
                <a16:creationId xmlns:a16="http://schemas.microsoft.com/office/drawing/2014/main" id="{31A14C6C-CAB5-8051-5430-E0AC935B7809}"/>
              </a:ext>
            </a:extLst>
          </p:cNvPr>
          <p:cNvSpPr/>
          <p:nvPr/>
        </p:nvSpPr>
        <p:spPr>
          <a:xfrm>
            <a:off x="6629403" y="6556079"/>
            <a:ext cx="192077" cy="190500"/>
          </a:xfrm>
          <a:prstGeom prst="ellipse">
            <a:avLst/>
          </a:prstGeom>
          <a:solidFill>
            <a:srgbClr val="FFFFFF"/>
          </a:solidFill>
          <a:ln w="25400" cap="flat" cmpd="sng" algn="ctr">
            <a:noFill/>
            <a:prstDash val="solid"/>
          </a:ln>
          <a:effectLst/>
          <a:extLs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a:solidFill>
                  <a:srgbClr val="06325E"/>
                </a:solidFill>
                <a:latin typeface="Arial Nova" panose="020B0504020202020204" pitchFamily="34" charset="0"/>
              </a:rPr>
              <a:t>7</a:t>
            </a:r>
            <a:endParaRPr lang="en-AU" sz="900" b="1">
              <a:solidFill>
                <a:srgbClr val="06325E"/>
              </a:solidFill>
              <a:latin typeface="Arial Nova" panose="020B0504020202020204" pitchFamily="34" charset="0"/>
            </a:endParaRPr>
          </a:p>
        </p:txBody>
      </p:sp>
      <p:sp>
        <p:nvSpPr>
          <p:cNvPr id="55" name="TextBox 54">
            <a:extLst>
              <a:ext uri="{FF2B5EF4-FFF2-40B4-BE49-F238E27FC236}">
                <a16:creationId xmlns:a16="http://schemas.microsoft.com/office/drawing/2014/main" id="{D5978D5F-6AE7-A4C7-D33C-57DF331C87C0}"/>
              </a:ext>
            </a:extLst>
          </p:cNvPr>
          <p:cNvSpPr txBox="1"/>
          <p:nvPr/>
        </p:nvSpPr>
        <p:spPr>
          <a:xfrm>
            <a:off x="6896103" y="6580735"/>
            <a:ext cx="5647051" cy="153888"/>
          </a:xfrm>
          <a:prstGeom prst="rect">
            <a:avLst/>
          </a:prstGeom>
          <a:noFill/>
        </p:spPr>
        <p:txBody>
          <a:bodyPr vert="horz" wrap="square" lIns="0" tIns="0" rIns="0" bIns="0" rtlCol="0" anchor="t">
            <a:noAutofit/>
          </a:bodyPr>
          <a:lstStyle/>
          <a:p>
            <a:pPr marL="176051">
              <a:tabLst>
                <a:tab pos="2253736" algn="l"/>
                <a:tab pos="2768612" algn="l"/>
              </a:tabLst>
            </a:pPr>
            <a:r>
              <a:rPr lang="en-AU" sz="1000" b="1">
                <a:solidFill>
                  <a:schemeClr val="bg1"/>
                </a:solidFill>
                <a:latin typeface="Arial Nova" panose="020B0504020202020204" pitchFamily="34" charset="0"/>
              </a:rPr>
              <a:t>Performance measures aligned to QPP Part 1</a:t>
            </a:r>
            <a:r>
              <a:rPr lang="en-AU" sz="1000" b="1" spc="0" baseline="0">
                <a:solidFill>
                  <a:schemeClr val="bg1"/>
                </a:solidFill>
                <a:latin typeface="Arial Nova" panose="020B0504020202020204" pitchFamily="34" charset="0"/>
                <a:cs typeface="Arial Narrow"/>
              </a:rPr>
              <a:t>*</a:t>
            </a:r>
          </a:p>
        </p:txBody>
      </p:sp>
      <p:graphicFrame>
        <p:nvGraphicFramePr>
          <p:cNvPr id="58" name="Table 57">
            <a:extLst>
              <a:ext uri="{FF2B5EF4-FFF2-40B4-BE49-F238E27FC236}">
                <a16:creationId xmlns:a16="http://schemas.microsoft.com/office/drawing/2014/main" id="{11EF1E5F-DB53-D9B3-211F-F6C2A9027AA6}"/>
              </a:ext>
            </a:extLst>
          </p:cNvPr>
          <p:cNvGraphicFramePr>
            <a:graphicFrameLocks noGrp="1"/>
          </p:cNvGraphicFramePr>
          <p:nvPr>
            <p:extLst>
              <p:ext uri="{D42A27DB-BD31-4B8C-83A1-F6EECF244321}">
                <p14:modId xmlns:p14="http://schemas.microsoft.com/office/powerpoint/2010/main" val="1461504687"/>
              </p:ext>
            </p:extLst>
          </p:nvPr>
        </p:nvGraphicFramePr>
        <p:xfrm>
          <a:off x="6557184" y="6796635"/>
          <a:ext cx="6065534" cy="1182658"/>
        </p:xfrm>
        <a:graphic>
          <a:graphicData uri="http://schemas.openxmlformats.org/drawingml/2006/table">
            <a:tbl>
              <a:tblPr firstRow="1" bandRow="1">
                <a:tableStyleId>{5C22544A-7EE6-4342-B048-85BDC9FD1C3A}</a:tableStyleId>
              </a:tblPr>
              <a:tblGrid>
                <a:gridCol w="3590591">
                  <a:extLst>
                    <a:ext uri="{9D8B030D-6E8A-4147-A177-3AD203B41FA5}">
                      <a16:colId xmlns:a16="http://schemas.microsoft.com/office/drawing/2014/main" val="394467589"/>
                    </a:ext>
                  </a:extLst>
                </a:gridCol>
                <a:gridCol w="2474943">
                  <a:extLst>
                    <a:ext uri="{9D8B030D-6E8A-4147-A177-3AD203B41FA5}">
                      <a16:colId xmlns:a16="http://schemas.microsoft.com/office/drawing/2014/main" val="3507648551"/>
                    </a:ext>
                  </a:extLst>
                </a:gridCol>
              </a:tblGrid>
              <a:tr h="213125">
                <a:tc>
                  <a:txBody>
                    <a:bodyPr/>
                    <a:lstStyle/>
                    <a:p>
                      <a:r>
                        <a:rPr lang="en-US" sz="900" b="1">
                          <a:solidFill>
                            <a:srgbClr val="06325E"/>
                          </a:solidFill>
                        </a:rPr>
                        <a:t>Measure (aligned to QPP Part 1)</a:t>
                      </a:r>
                      <a:endParaRPr lang="en-AU" sz="900" b="1">
                        <a:solidFill>
                          <a:srgbClr val="06325E"/>
                        </a:solidFill>
                      </a:endParaRPr>
                    </a:p>
                  </a:txBody>
                  <a:tcPr marL="50800" marR="50800" marT="25400" marB="25400">
                    <a:lnB w="12700" cap="flat" cmpd="sng" algn="ctr">
                      <a:solidFill>
                        <a:schemeClr val="bg1">
                          <a:lumMod val="95000"/>
                        </a:schemeClr>
                      </a:solidFill>
                      <a:prstDash val="solid"/>
                      <a:round/>
                      <a:headEnd type="none" w="med" len="med"/>
                      <a:tailEnd type="none" w="med" len="med"/>
                    </a:lnB>
                    <a:solidFill>
                      <a:srgbClr val="EDF2F7"/>
                    </a:solidFill>
                  </a:tcPr>
                </a:tc>
                <a:tc>
                  <a:txBody>
                    <a:bodyPr/>
                    <a:lstStyle/>
                    <a:p>
                      <a:r>
                        <a:rPr lang="en-AU" sz="900" b="1">
                          <a:solidFill>
                            <a:srgbClr val="06325E"/>
                          </a:solidFill>
                        </a:rPr>
                        <a:t>Baseline / Target</a:t>
                      </a:r>
                    </a:p>
                  </a:txBody>
                  <a:tcPr marL="50800" marR="50800" marT="25400" marB="25400">
                    <a:lnB w="12700" cap="flat" cmpd="sng" algn="ctr">
                      <a:solidFill>
                        <a:schemeClr val="bg1">
                          <a:lumMod val="95000"/>
                        </a:schemeClr>
                      </a:solidFill>
                      <a:prstDash val="solid"/>
                      <a:round/>
                      <a:headEnd type="none" w="med" len="med"/>
                      <a:tailEnd type="none" w="med" len="med"/>
                    </a:lnB>
                    <a:solidFill>
                      <a:srgbClr val="EDF2F7"/>
                    </a:solidFill>
                  </a:tcPr>
                </a:tc>
                <a:extLst>
                  <a:ext uri="{0D108BD9-81ED-4DB2-BD59-A6C34878D82A}">
                    <a16:rowId xmlns:a16="http://schemas.microsoft.com/office/drawing/2014/main" val="3323028068"/>
                  </a:ext>
                </a:extLst>
              </a:tr>
              <a:tr h="524172">
                <a:tc>
                  <a:txBody>
                    <a:bodyPr/>
                    <a:lstStyle/>
                    <a:p>
                      <a:r>
                        <a:rPr lang="en-US" sz="900" i="0">
                          <a:solidFill>
                            <a:schemeClr val="tx1"/>
                          </a:solidFill>
                          <a:latin typeface="Arial Nova" panose="020B0504020202020204" pitchFamily="34" charset="0"/>
                        </a:rPr>
                        <a:t>[e.g. Local supplier participation, SME spend, savings/benefits, supplier performance, contract disclosure timeliness or procurement cycle time]</a:t>
                      </a:r>
                      <a:endParaRPr lang="en-AU" sz="900" i="0">
                        <a:solidFill>
                          <a:schemeClr val="tx1"/>
                        </a:solidFill>
                        <a:latin typeface="Arial Nova" panose="020B0504020202020204" pitchFamily="34" charset="0"/>
                      </a:endParaRPr>
                    </a:p>
                  </a:txBody>
                  <a:tcPr marL="50800" marR="50800" marT="25400" marB="254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EDF2F7"/>
                    </a:solidFill>
                  </a:tcPr>
                </a:tc>
                <a:tc>
                  <a:txBody>
                    <a:bodyPr/>
                    <a:lstStyle/>
                    <a:p>
                      <a:r>
                        <a:rPr lang="en-AU" sz="900" i="0">
                          <a:solidFill>
                            <a:schemeClr val="tx1"/>
                          </a:solidFill>
                          <a:latin typeface="Arial Nova" panose="020B0504020202020204" pitchFamily="34" charset="0"/>
                        </a:rPr>
                        <a:t>[$, % etc] / [$, % etc]</a:t>
                      </a:r>
                    </a:p>
                  </a:txBody>
                  <a:tcPr marL="50800" marR="50800" marT="25400" marB="254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EDF2F7"/>
                    </a:solidFill>
                  </a:tcPr>
                </a:tc>
                <a:extLst>
                  <a:ext uri="{0D108BD9-81ED-4DB2-BD59-A6C34878D82A}">
                    <a16:rowId xmlns:a16="http://schemas.microsoft.com/office/drawing/2014/main" val="3807306470"/>
                  </a:ext>
                </a:extLst>
              </a:tr>
              <a:tr h="445361">
                <a:tc>
                  <a:txBody>
                    <a:bodyPr/>
                    <a:lstStyle/>
                    <a:p>
                      <a:endParaRPr lang="en-AU" sz="900" i="0">
                        <a:solidFill>
                          <a:schemeClr val="tx1"/>
                        </a:solidFill>
                        <a:latin typeface="Arial Nova" panose="020B0504020202020204" pitchFamily="34" charset="0"/>
                      </a:endParaRPr>
                    </a:p>
                  </a:txBody>
                  <a:tcPr marL="50800" marR="50800" marT="25400" marB="254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EDF2F7"/>
                    </a:solidFill>
                  </a:tcPr>
                </a:tc>
                <a:tc>
                  <a:txBody>
                    <a:bodyPr/>
                    <a:lstStyle/>
                    <a:p>
                      <a:endParaRPr lang="en-AU" sz="900" i="0" dirty="0">
                        <a:solidFill>
                          <a:schemeClr val="tx1"/>
                        </a:solidFill>
                        <a:latin typeface="Arial Nova" panose="020B0504020202020204" pitchFamily="34" charset="0"/>
                      </a:endParaRPr>
                    </a:p>
                  </a:txBody>
                  <a:tcPr marL="50800" marR="50800" marT="25400" marB="254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EDF2F7"/>
                    </a:solidFill>
                  </a:tcPr>
                </a:tc>
                <a:extLst>
                  <a:ext uri="{0D108BD9-81ED-4DB2-BD59-A6C34878D82A}">
                    <a16:rowId xmlns:a16="http://schemas.microsoft.com/office/drawing/2014/main" val="2473461236"/>
                  </a:ext>
                </a:extLst>
              </a:tr>
            </a:tbl>
          </a:graphicData>
        </a:graphic>
      </p:graphicFrame>
      <p:sp>
        <p:nvSpPr>
          <p:cNvPr id="60" name="Rectangle 59">
            <a:extLst>
              <a:ext uri="{FF2B5EF4-FFF2-40B4-BE49-F238E27FC236}">
                <a16:creationId xmlns:a16="http://schemas.microsoft.com/office/drawing/2014/main" id="{37D7F1A7-65D8-75B5-8A25-E38FA1EEAE9D}"/>
              </a:ext>
            </a:extLst>
          </p:cNvPr>
          <p:cNvSpPr/>
          <p:nvPr/>
        </p:nvSpPr>
        <p:spPr>
          <a:xfrm>
            <a:off x="6549782" y="2484706"/>
            <a:ext cx="6059919" cy="254000"/>
          </a:xfrm>
          <a:prstGeom prst="rect">
            <a:avLst/>
          </a:prstGeom>
          <a:solidFill>
            <a:srgbClr val="06325E"/>
          </a:solidFill>
          <a:ln w="25400" cap="flat" cmpd="sng" algn="ctr">
            <a:noFill/>
            <a:prstDash val="solid"/>
          </a:ln>
          <a:effectLst/>
          <a:extLs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Arial Nova" panose="020B0504020202020204" pitchFamily="34" charset="0"/>
            </a:endParaRPr>
          </a:p>
        </p:txBody>
      </p:sp>
      <p:graphicFrame>
        <p:nvGraphicFramePr>
          <p:cNvPr id="65" name="Table 64">
            <a:extLst>
              <a:ext uri="{FF2B5EF4-FFF2-40B4-BE49-F238E27FC236}">
                <a16:creationId xmlns:a16="http://schemas.microsoft.com/office/drawing/2014/main" id="{B7BC7A72-A2B0-11B0-1E12-8E27FD38AEDC}"/>
              </a:ext>
            </a:extLst>
          </p:cNvPr>
          <p:cNvGraphicFramePr>
            <a:graphicFrameLocks noGrp="1"/>
          </p:cNvGraphicFramePr>
          <p:nvPr>
            <p:extLst>
              <p:ext uri="{D42A27DB-BD31-4B8C-83A1-F6EECF244321}">
                <p14:modId xmlns:p14="http://schemas.microsoft.com/office/powerpoint/2010/main" val="1037849061"/>
              </p:ext>
            </p:extLst>
          </p:nvPr>
        </p:nvGraphicFramePr>
        <p:xfrm>
          <a:off x="6546300" y="2712786"/>
          <a:ext cx="6056436" cy="1605280"/>
        </p:xfrm>
        <a:graphic>
          <a:graphicData uri="http://schemas.openxmlformats.org/drawingml/2006/table">
            <a:tbl>
              <a:tblPr firstRow="1" bandRow="1">
                <a:tableStyleId>{5C22544A-7EE6-4342-B048-85BDC9FD1C3A}</a:tableStyleId>
              </a:tblPr>
              <a:tblGrid>
                <a:gridCol w="1017714">
                  <a:extLst>
                    <a:ext uri="{9D8B030D-6E8A-4147-A177-3AD203B41FA5}">
                      <a16:colId xmlns:a16="http://schemas.microsoft.com/office/drawing/2014/main" val="238605358"/>
                    </a:ext>
                  </a:extLst>
                </a:gridCol>
                <a:gridCol w="5038722">
                  <a:extLst>
                    <a:ext uri="{9D8B030D-6E8A-4147-A177-3AD203B41FA5}">
                      <a16:colId xmlns:a16="http://schemas.microsoft.com/office/drawing/2014/main" val="1079318550"/>
                    </a:ext>
                  </a:extLst>
                </a:gridCol>
              </a:tblGrid>
              <a:tr h="228600">
                <a:tc>
                  <a:txBody>
                    <a:bodyPr/>
                    <a:lstStyle/>
                    <a:p>
                      <a:r>
                        <a:rPr lang="en-AU" sz="900" b="1">
                          <a:solidFill>
                            <a:srgbClr val="06325E"/>
                          </a:solidFill>
                          <a:latin typeface="Arial Nova" panose="020B0504020202020204" pitchFamily="34" charset="0"/>
                        </a:rPr>
                        <a:t>Category</a:t>
                      </a:r>
                    </a:p>
                  </a:txBody>
                  <a:tcPr marL="50800" marR="50800" marT="25400" marB="25400">
                    <a:lnB w="12700" cap="flat" cmpd="sng" algn="ctr">
                      <a:solidFill>
                        <a:schemeClr val="bg1">
                          <a:lumMod val="95000"/>
                        </a:schemeClr>
                      </a:solidFill>
                      <a:prstDash val="solid"/>
                      <a:round/>
                      <a:headEnd type="none" w="med" len="med"/>
                      <a:tailEnd type="none" w="med" len="med"/>
                    </a:lnB>
                    <a:solidFill>
                      <a:srgbClr val="CCCCCC"/>
                    </a:solidFill>
                  </a:tcPr>
                </a:tc>
                <a:tc>
                  <a:txBody>
                    <a:bodyPr/>
                    <a:lstStyle/>
                    <a:p>
                      <a:r>
                        <a:rPr lang="en-AU" sz="900" b="1">
                          <a:solidFill>
                            <a:srgbClr val="06325E"/>
                          </a:solidFill>
                          <a:latin typeface="Arial Nova" panose="020B0504020202020204" pitchFamily="34" charset="0"/>
                        </a:rPr>
                        <a:t>Action / Note</a:t>
                      </a:r>
                    </a:p>
                  </a:txBody>
                  <a:tcPr marL="50800" marR="50800" marT="25400" marB="25400">
                    <a:lnB w="12700" cap="flat" cmpd="sng" algn="ctr">
                      <a:solidFill>
                        <a:schemeClr val="bg1">
                          <a:lumMod val="95000"/>
                        </a:schemeClr>
                      </a:solidFill>
                      <a:prstDash val="solid"/>
                      <a:round/>
                      <a:headEnd type="none" w="med" len="med"/>
                      <a:tailEnd type="none" w="med" len="med"/>
                    </a:lnB>
                    <a:solidFill>
                      <a:srgbClr val="CCCCCC"/>
                    </a:solidFill>
                  </a:tcPr>
                </a:tc>
                <a:extLst>
                  <a:ext uri="{0D108BD9-81ED-4DB2-BD59-A6C34878D82A}">
                    <a16:rowId xmlns:a16="http://schemas.microsoft.com/office/drawing/2014/main" val="189009377"/>
                  </a:ext>
                </a:extLst>
              </a:tr>
              <a:tr h="304800">
                <a:tc>
                  <a:txBody>
                    <a:bodyPr/>
                    <a:lstStyle/>
                    <a:p>
                      <a:r>
                        <a:rPr lang="en-AU" sz="900" i="0">
                          <a:solidFill>
                            <a:schemeClr val="tx1"/>
                          </a:solidFill>
                          <a:latin typeface="Arial Nova" panose="020B0504020202020204" pitchFamily="34" charset="0"/>
                        </a:rPr>
                        <a:t>[e.g. BCM, GGS, ICT, TIS, SS, MGS]</a:t>
                      </a:r>
                    </a:p>
                  </a:txBody>
                  <a:tcPr marL="50800" marR="50800" marT="25400" marB="254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FFFFF"/>
                    </a:solidFill>
                  </a:tcPr>
                </a:tc>
                <a:tc>
                  <a:txBody>
                    <a:bodyPr/>
                    <a:lstStyle/>
                    <a:p>
                      <a:r>
                        <a:rPr lang="en-US" sz="900" i="0">
                          <a:solidFill>
                            <a:schemeClr val="tx1"/>
                          </a:solidFill>
                          <a:latin typeface="Arial Nova" panose="020B0504020202020204" pitchFamily="34" charset="0"/>
                        </a:rPr>
                        <a:t>[Alignment action or N/A if not applicable]</a:t>
                      </a:r>
                      <a:endParaRPr lang="en-AU" sz="900" i="0">
                        <a:solidFill>
                          <a:schemeClr val="tx1"/>
                        </a:solidFill>
                        <a:latin typeface="Arial Nova" panose="020B0504020202020204" pitchFamily="34" charset="0"/>
                      </a:endParaRPr>
                    </a:p>
                  </a:txBody>
                  <a:tcPr marL="50800" marR="50800" marT="25400" marB="254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4226255883"/>
                  </a:ext>
                </a:extLst>
              </a:tr>
              <a:tr h="304800">
                <a:tc>
                  <a:txBody>
                    <a:bodyPr/>
                    <a:lstStyle/>
                    <a:p>
                      <a:endParaRPr lang="en-AU" sz="900" i="0">
                        <a:solidFill>
                          <a:schemeClr val="tx1"/>
                        </a:solidFill>
                        <a:latin typeface="Arial Nova" panose="020B0504020202020204" pitchFamily="34" charset="0"/>
                      </a:endParaRPr>
                    </a:p>
                  </a:txBody>
                  <a:tcPr marL="50800" marR="50800" marT="25400" marB="254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FFFFF"/>
                    </a:solidFill>
                  </a:tcPr>
                </a:tc>
                <a:tc>
                  <a:txBody>
                    <a:bodyPr/>
                    <a:lstStyle/>
                    <a:p>
                      <a:endParaRPr lang="en-AU" sz="900" i="0">
                        <a:solidFill>
                          <a:schemeClr val="tx1"/>
                        </a:solidFill>
                        <a:latin typeface="Arial Nova" panose="020B0504020202020204" pitchFamily="34" charset="0"/>
                      </a:endParaRPr>
                    </a:p>
                  </a:txBody>
                  <a:tcPr marL="50800" marR="50800" marT="25400" marB="254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4077600055"/>
                  </a:ext>
                </a:extLst>
              </a:tr>
              <a:tr h="304800">
                <a:tc>
                  <a:txBody>
                    <a:bodyPr/>
                    <a:lstStyle/>
                    <a:p>
                      <a:endParaRPr lang="en-AU" sz="900" i="0">
                        <a:solidFill>
                          <a:schemeClr val="tx1"/>
                        </a:solidFill>
                        <a:latin typeface="Arial Nova" panose="020B0504020202020204" pitchFamily="34" charset="0"/>
                      </a:endParaRPr>
                    </a:p>
                  </a:txBody>
                  <a:tcPr marL="50800" marR="50800" marT="25400" marB="254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FFFFF"/>
                    </a:solidFill>
                  </a:tcPr>
                </a:tc>
                <a:tc>
                  <a:txBody>
                    <a:bodyPr/>
                    <a:lstStyle/>
                    <a:p>
                      <a:endParaRPr lang="en-AU" sz="900" i="0">
                        <a:solidFill>
                          <a:schemeClr val="tx1"/>
                        </a:solidFill>
                        <a:latin typeface="Arial Nova" panose="020B0504020202020204" pitchFamily="34" charset="0"/>
                      </a:endParaRPr>
                    </a:p>
                  </a:txBody>
                  <a:tcPr marL="50800" marR="50800" marT="25400" marB="254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1079147285"/>
                  </a:ext>
                </a:extLst>
              </a:tr>
              <a:tr h="304800">
                <a:tc>
                  <a:txBody>
                    <a:bodyPr/>
                    <a:lstStyle/>
                    <a:p>
                      <a:endParaRPr lang="en-AU" sz="900" i="0">
                        <a:solidFill>
                          <a:schemeClr val="tx1"/>
                        </a:solidFill>
                        <a:latin typeface="Arial Nova" panose="020B0504020202020204" pitchFamily="34" charset="0"/>
                      </a:endParaRPr>
                    </a:p>
                  </a:txBody>
                  <a:tcPr marL="50800" marR="50800" marT="25400" marB="254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FFFFF"/>
                    </a:solidFill>
                  </a:tcPr>
                </a:tc>
                <a:tc>
                  <a:txBody>
                    <a:bodyPr/>
                    <a:lstStyle/>
                    <a:p>
                      <a:endParaRPr lang="en-AU" sz="900" i="0">
                        <a:solidFill>
                          <a:schemeClr val="tx1"/>
                        </a:solidFill>
                        <a:latin typeface="Arial Nova" panose="020B0504020202020204" pitchFamily="34" charset="0"/>
                      </a:endParaRPr>
                    </a:p>
                  </a:txBody>
                  <a:tcPr marL="50800" marR="50800" marT="25400" marB="254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2355450159"/>
                  </a:ext>
                </a:extLst>
              </a:tr>
            </a:tbl>
          </a:graphicData>
        </a:graphic>
      </p:graphicFrame>
      <p:sp>
        <p:nvSpPr>
          <p:cNvPr id="67" name="Rectangle 66">
            <a:extLst>
              <a:ext uri="{FF2B5EF4-FFF2-40B4-BE49-F238E27FC236}">
                <a16:creationId xmlns:a16="http://schemas.microsoft.com/office/drawing/2014/main" id="{FD986683-A712-EBF7-AE60-5736C915AF5D}"/>
              </a:ext>
            </a:extLst>
          </p:cNvPr>
          <p:cNvSpPr/>
          <p:nvPr/>
        </p:nvSpPr>
        <p:spPr>
          <a:xfrm>
            <a:off x="6557185" y="4480004"/>
            <a:ext cx="6059918" cy="254000"/>
          </a:xfrm>
          <a:prstGeom prst="rect">
            <a:avLst/>
          </a:prstGeom>
          <a:solidFill>
            <a:srgbClr val="06325E"/>
          </a:solidFill>
          <a:ln w="25400" cap="flat" cmpd="sng" algn="ctr">
            <a:noFill/>
            <a:prstDash val="solid"/>
          </a:ln>
          <a:effectLst/>
          <a:extLs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Arial Nova" panose="020B0504020202020204" pitchFamily="34" charset="0"/>
            </a:endParaRPr>
          </a:p>
        </p:txBody>
      </p:sp>
      <p:sp>
        <p:nvSpPr>
          <p:cNvPr id="68" name="Oval 67">
            <a:extLst>
              <a:ext uri="{FF2B5EF4-FFF2-40B4-BE49-F238E27FC236}">
                <a16:creationId xmlns:a16="http://schemas.microsoft.com/office/drawing/2014/main" id="{F283500E-ECC8-6836-4C7C-2D9ED43FD2F3}"/>
              </a:ext>
            </a:extLst>
          </p:cNvPr>
          <p:cNvSpPr/>
          <p:nvPr/>
        </p:nvSpPr>
        <p:spPr>
          <a:xfrm>
            <a:off x="6620684" y="4505404"/>
            <a:ext cx="192175" cy="190500"/>
          </a:xfrm>
          <a:prstGeom prst="ellipse">
            <a:avLst/>
          </a:prstGeom>
          <a:solidFill>
            <a:srgbClr val="FFFFFF"/>
          </a:solidFill>
          <a:ln w="25400" cap="flat" cmpd="sng" algn="ctr">
            <a:noFill/>
            <a:prstDash val="solid"/>
          </a:ln>
          <a:effectLst/>
          <a:extLs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a:solidFill>
                  <a:srgbClr val="06325E"/>
                </a:solidFill>
                <a:latin typeface="Arial Nova" panose="020B0504020202020204" pitchFamily="34" charset="0"/>
              </a:rPr>
              <a:t>6</a:t>
            </a:r>
            <a:endParaRPr lang="en-AU" sz="900" b="1">
              <a:solidFill>
                <a:srgbClr val="06325E"/>
              </a:solidFill>
              <a:latin typeface="Arial Nova" panose="020B0504020202020204" pitchFamily="34" charset="0"/>
            </a:endParaRPr>
          </a:p>
        </p:txBody>
      </p:sp>
      <p:sp>
        <p:nvSpPr>
          <p:cNvPr id="69" name="TextBox 68">
            <a:extLst>
              <a:ext uri="{FF2B5EF4-FFF2-40B4-BE49-F238E27FC236}">
                <a16:creationId xmlns:a16="http://schemas.microsoft.com/office/drawing/2014/main" id="{5716DDD8-77F2-DF18-8141-E7A1301455EF}"/>
              </a:ext>
            </a:extLst>
          </p:cNvPr>
          <p:cNvSpPr txBox="1"/>
          <p:nvPr/>
        </p:nvSpPr>
        <p:spPr>
          <a:xfrm>
            <a:off x="6887384" y="4530060"/>
            <a:ext cx="5649945" cy="153888"/>
          </a:xfrm>
          <a:prstGeom prst="rect">
            <a:avLst/>
          </a:prstGeom>
          <a:noFill/>
        </p:spPr>
        <p:txBody>
          <a:bodyPr vert="horz" wrap="square" lIns="0" tIns="0" rIns="0" bIns="0" rtlCol="0" anchor="t">
            <a:noAutofit/>
          </a:bodyPr>
          <a:lstStyle/>
          <a:p>
            <a:pPr marL="176051" algn="l">
              <a:tabLst>
                <a:tab pos="2253736" algn="l"/>
                <a:tab pos="2768612" algn="l"/>
              </a:tabLst>
            </a:pPr>
            <a:r>
              <a:rPr lang="en-AU" sz="1000" b="1" spc="0" baseline="0">
                <a:solidFill>
                  <a:srgbClr val="FFFFFF"/>
                </a:solidFill>
                <a:latin typeface="Arial Nova" panose="020B0504020202020204" pitchFamily="34" charset="0"/>
                <a:cs typeface="Arial Narrow"/>
              </a:rPr>
              <a:t>Benefits and innovation opportunities *</a:t>
            </a:r>
          </a:p>
        </p:txBody>
      </p:sp>
      <p:graphicFrame>
        <p:nvGraphicFramePr>
          <p:cNvPr id="71" name="Table 70">
            <a:extLst>
              <a:ext uri="{FF2B5EF4-FFF2-40B4-BE49-F238E27FC236}">
                <a16:creationId xmlns:a16="http://schemas.microsoft.com/office/drawing/2014/main" id="{BEB490B2-621A-5ACE-30E2-89FA40E425C1}"/>
              </a:ext>
            </a:extLst>
          </p:cNvPr>
          <p:cNvGraphicFramePr>
            <a:graphicFrameLocks noGrp="1"/>
          </p:cNvGraphicFramePr>
          <p:nvPr>
            <p:extLst>
              <p:ext uri="{D42A27DB-BD31-4B8C-83A1-F6EECF244321}">
                <p14:modId xmlns:p14="http://schemas.microsoft.com/office/powerpoint/2010/main" val="1202014629"/>
              </p:ext>
            </p:extLst>
          </p:nvPr>
        </p:nvGraphicFramePr>
        <p:xfrm>
          <a:off x="6557184" y="4721304"/>
          <a:ext cx="6059918" cy="1615440"/>
        </p:xfrm>
        <a:graphic>
          <a:graphicData uri="http://schemas.openxmlformats.org/drawingml/2006/table">
            <a:tbl>
              <a:tblPr firstRow="1" bandRow="1">
                <a:tableStyleId>{5C22544A-7EE6-4342-B048-85BDC9FD1C3A}</a:tableStyleId>
              </a:tblPr>
              <a:tblGrid>
                <a:gridCol w="2306100">
                  <a:extLst>
                    <a:ext uri="{9D8B030D-6E8A-4147-A177-3AD203B41FA5}">
                      <a16:colId xmlns:a16="http://schemas.microsoft.com/office/drawing/2014/main" val="1025225188"/>
                    </a:ext>
                  </a:extLst>
                </a:gridCol>
                <a:gridCol w="1921750">
                  <a:extLst>
                    <a:ext uri="{9D8B030D-6E8A-4147-A177-3AD203B41FA5}">
                      <a16:colId xmlns:a16="http://schemas.microsoft.com/office/drawing/2014/main" val="7131641"/>
                    </a:ext>
                  </a:extLst>
                </a:gridCol>
                <a:gridCol w="1832068">
                  <a:extLst>
                    <a:ext uri="{9D8B030D-6E8A-4147-A177-3AD203B41FA5}">
                      <a16:colId xmlns:a16="http://schemas.microsoft.com/office/drawing/2014/main" val="1130237994"/>
                    </a:ext>
                  </a:extLst>
                </a:gridCol>
              </a:tblGrid>
              <a:tr h="228600">
                <a:tc>
                  <a:txBody>
                    <a:bodyPr/>
                    <a:lstStyle/>
                    <a:p>
                      <a:r>
                        <a:rPr lang="en-AU" sz="900" b="1">
                          <a:solidFill>
                            <a:srgbClr val="06325E"/>
                          </a:solidFill>
                          <a:latin typeface="Arial Nova" panose="020B0504020202020204" pitchFamily="34" charset="0"/>
                        </a:rPr>
                        <a:t>Opportunity / initiative</a:t>
                      </a:r>
                    </a:p>
                  </a:txBody>
                  <a:tcPr marL="50800" marR="50800" marT="25400" marB="254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CCCCCC"/>
                    </a:solidFill>
                  </a:tcPr>
                </a:tc>
                <a:tc>
                  <a:txBody>
                    <a:bodyPr/>
                    <a:lstStyle/>
                    <a:p>
                      <a:r>
                        <a:rPr lang="en-AU" sz="900" b="1">
                          <a:solidFill>
                            <a:srgbClr val="06325E"/>
                          </a:solidFill>
                          <a:latin typeface="Arial Nova" panose="020B0504020202020204" pitchFamily="34" charset="0"/>
                        </a:rPr>
                        <a:t>Expected benefit</a:t>
                      </a:r>
                    </a:p>
                  </a:txBody>
                  <a:tcPr marL="50800" marR="50800" marT="25400" marB="254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CCCCCC"/>
                    </a:solidFill>
                  </a:tcPr>
                </a:tc>
                <a:tc>
                  <a:txBody>
                    <a:bodyPr/>
                    <a:lstStyle/>
                    <a:p>
                      <a:r>
                        <a:rPr lang="en-AU" sz="900" b="1">
                          <a:solidFill>
                            <a:srgbClr val="06325E"/>
                          </a:solidFill>
                          <a:latin typeface="Arial Nova" panose="020B0504020202020204" pitchFamily="34" charset="0"/>
                        </a:rPr>
                        <a:t>Measure / target</a:t>
                      </a:r>
                    </a:p>
                  </a:txBody>
                  <a:tcPr marL="50800" marR="50800" marT="25400" marB="254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CCCCCC"/>
                    </a:solidFill>
                  </a:tcPr>
                </a:tc>
                <a:extLst>
                  <a:ext uri="{0D108BD9-81ED-4DB2-BD59-A6C34878D82A}">
                    <a16:rowId xmlns:a16="http://schemas.microsoft.com/office/drawing/2014/main" val="3699013161"/>
                  </a:ext>
                </a:extLst>
              </a:tr>
              <a:tr h="381000">
                <a:tc>
                  <a:txBody>
                    <a:bodyPr/>
                    <a:lstStyle/>
                    <a:p>
                      <a:r>
                        <a:rPr lang="en-US" sz="900" i="0">
                          <a:solidFill>
                            <a:schemeClr val="tx1"/>
                          </a:solidFill>
                          <a:latin typeface="Arial Nova" panose="020B0504020202020204" pitchFamily="34" charset="0"/>
                        </a:rPr>
                        <a:t>[e.g. Category collaboration initiative]</a:t>
                      </a:r>
                      <a:endParaRPr lang="en-AU" sz="900" i="0">
                        <a:solidFill>
                          <a:schemeClr val="tx1"/>
                        </a:solidFill>
                        <a:latin typeface="Arial Nova" panose="020B0504020202020204" pitchFamily="34" charset="0"/>
                      </a:endParaRPr>
                    </a:p>
                  </a:txBody>
                  <a:tcPr marL="50800" marR="50800" marT="25400" marB="254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FFFFF"/>
                    </a:solidFill>
                  </a:tcPr>
                </a:tc>
                <a:tc>
                  <a:txBody>
                    <a:bodyPr/>
                    <a:lstStyle/>
                    <a:p>
                      <a:r>
                        <a:rPr lang="en-US" sz="900" i="0">
                          <a:solidFill>
                            <a:schemeClr val="tx1"/>
                          </a:solidFill>
                          <a:latin typeface="Arial Nova" panose="020B0504020202020204" pitchFamily="34" charset="0"/>
                        </a:rPr>
                        <a:t>[e.g. $ savings / efficiency / service / social benefit]</a:t>
                      </a:r>
                    </a:p>
                    <a:p>
                      <a:endParaRPr lang="en-AU" sz="900" i="0">
                        <a:solidFill>
                          <a:schemeClr val="tx1"/>
                        </a:solidFill>
                        <a:latin typeface="Arial Nova" panose="020B0504020202020204" pitchFamily="34" charset="0"/>
                      </a:endParaRPr>
                    </a:p>
                  </a:txBody>
                  <a:tcPr marL="50800" marR="50800" marT="25400" marB="254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FFFFF"/>
                    </a:solidFill>
                  </a:tcPr>
                </a:tc>
                <a:tc>
                  <a:txBody>
                    <a:bodyPr/>
                    <a:lstStyle/>
                    <a:p>
                      <a:r>
                        <a:rPr lang="en-AU" sz="900" i="0">
                          <a:solidFill>
                            <a:schemeClr val="tx1"/>
                          </a:solidFill>
                          <a:latin typeface="Arial Nova" panose="020B0504020202020204" pitchFamily="34" charset="0"/>
                        </a:rPr>
                        <a:t>[e.g. $, %, milestone]</a:t>
                      </a:r>
                    </a:p>
                  </a:txBody>
                  <a:tcPr marL="50800" marR="50800" marT="25400" marB="254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909041111"/>
                  </a:ext>
                </a:extLst>
              </a:tr>
              <a:tr h="381000">
                <a:tc>
                  <a:txBody>
                    <a:bodyPr/>
                    <a:lstStyle/>
                    <a:p>
                      <a:endParaRPr lang="en-AU" sz="900" i="0">
                        <a:solidFill>
                          <a:schemeClr val="tx1"/>
                        </a:solidFill>
                        <a:latin typeface="Arial Nova" panose="020B0504020202020204" pitchFamily="34" charset="0"/>
                      </a:endParaRPr>
                    </a:p>
                  </a:txBody>
                  <a:tcPr marL="50800" marR="50800" marT="25400" marB="254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FFFFF"/>
                    </a:solidFill>
                  </a:tcPr>
                </a:tc>
                <a:tc>
                  <a:txBody>
                    <a:bodyPr/>
                    <a:lstStyle/>
                    <a:p>
                      <a:endParaRPr lang="en-US" sz="900" i="0">
                        <a:solidFill>
                          <a:schemeClr val="tx1"/>
                        </a:solidFill>
                        <a:latin typeface="Arial Nova" panose="020B0504020202020204" pitchFamily="34" charset="0"/>
                      </a:endParaRPr>
                    </a:p>
                    <a:p>
                      <a:endParaRPr lang="en-AU" sz="900" i="0">
                        <a:solidFill>
                          <a:schemeClr val="tx1"/>
                        </a:solidFill>
                        <a:latin typeface="Arial Nova" panose="020B0504020202020204" pitchFamily="34" charset="0"/>
                      </a:endParaRPr>
                    </a:p>
                    <a:p>
                      <a:endParaRPr lang="en-AU" sz="900" i="0">
                        <a:solidFill>
                          <a:schemeClr val="tx1"/>
                        </a:solidFill>
                        <a:latin typeface="Arial Nova" panose="020B0504020202020204" pitchFamily="34" charset="0"/>
                      </a:endParaRPr>
                    </a:p>
                  </a:txBody>
                  <a:tcPr marL="50800" marR="50800" marT="25400" marB="254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FFFFF"/>
                    </a:solidFill>
                  </a:tcPr>
                </a:tc>
                <a:tc>
                  <a:txBody>
                    <a:bodyPr/>
                    <a:lstStyle/>
                    <a:p>
                      <a:endParaRPr lang="en-AU" sz="900" i="0">
                        <a:solidFill>
                          <a:schemeClr val="tx1"/>
                        </a:solidFill>
                        <a:latin typeface="Arial Nova" panose="020B0504020202020204" pitchFamily="34" charset="0"/>
                      </a:endParaRPr>
                    </a:p>
                  </a:txBody>
                  <a:tcPr marL="50800" marR="50800" marT="25400" marB="254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3883704324"/>
                  </a:ext>
                </a:extLst>
              </a:tr>
              <a:tr h="381000">
                <a:tc>
                  <a:txBody>
                    <a:bodyPr/>
                    <a:lstStyle/>
                    <a:p>
                      <a:endParaRPr lang="en-AU" sz="900" i="0">
                        <a:solidFill>
                          <a:schemeClr val="tx1"/>
                        </a:solidFill>
                        <a:latin typeface="Arial Nova" panose="020B0504020202020204" pitchFamily="34" charset="0"/>
                      </a:endParaRPr>
                    </a:p>
                  </a:txBody>
                  <a:tcPr marL="50800" marR="50800" marT="25400" marB="254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FFFFF"/>
                    </a:solidFill>
                  </a:tcPr>
                </a:tc>
                <a:tc>
                  <a:txBody>
                    <a:bodyPr/>
                    <a:lstStyle/>
                    <a:p>
                      <a:endParaRPr lang="en-US" sz="900" i="0">
                        <a:solidFill>
                          <a:schemeClr val="tx1"/>
                        </a:solidFill>
                        <a:latin typeface="Arial Nova" panose="020B0504020202020204" pitchFamily="34" charset="0"/>
                      </a:endParaRPr>
                    </a:p>
                    <a:p>
                      <a:endParaRPr lang="en-AU" sz="900" i="0">
                        <a:solidFill>
                          <a:schemeClr val="tx1"/>
                        </a:solidFill>
                        <a:latin typeface="Arial Nova" panose="020B0504020202020204" pitchFamily="34" charset="0"/>
                      </a:endParaRPr>
                    </a:p>
                    <a:p>
                      <a:endParaRPr lang="en-AU" sz="900" i="0">
                        <a:solidFill>
                          <a:schemeClr val="tx1"/>
                        </a:solidFill>
                        <a:latin typeface="Arial Nova" panose="020B0504020202020204" pitchFamily="34" charset="0"/>
                      </a:endParaRPr>
                    </a:p>
                  </a:txBody>
                  <a:tcPr marL="50800" marR="50800" marT="25400" marB="254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FFFFF"/>
                    </a:solidFill>
                  </a:tcPr>
                </a:tc>
                <a:tc>
                  <a:txBody>
                    <a:bodyPr/>
                    <a:lstStyle/>
                    <a:p>
                      <a:endParaRPr lang="en-AU" sz="900" i="0">
                        <a:solidFill>
                          <a:schemeClr val="tx1"/>
                        </a:solidFill>
                        <a:latin typeface="Arial Nova" panose="020B0504020202020204" pitchFamily="34" charset="0"/>
                      </a:endParaRPr>
                    </a:p>
                  </a:txBody>
                  <a:tcPr marL="50800" marR="50800" marT="25400" marB="254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1665592855"/>
                  </a:ext>
                </a:extLst>
              </a:tr>
            </a:tbl>
          </a:graphicData>
        </a:graphic>
      </p:graphicFrame>
      <p:sp>
        <p:nvSpPr>
          <p:cNvPr id="73" name="Rectangle 72">
            <a:extLst>
              <a:ext uri="{FF2B5EF4-FFF2-40B4-BE49-F238E27FC236}">
                <a16:creationId xmlns:a16="http://schemas.microsoft.com/office/drawing/2014/main" id="{C6F4923C-561D-1B9E-5F67-2ACF75293B36}"/>
              </a:ext>
            </a:extLst>
          </p:cNvPr>
          <p:cNvSpPr/>
          <p:nvPr/>
        </p:nvSpPr>
        <p:spPr>
          <a:xfrm>
            <a:off x="178882" y="5397959"/>
            <a:ext cx="6197600" cy="254000"/>
          </a:xfrm>
          <a:prstGeom prst="rect">
            <a:avLst/>
          </a:prstGeom>
          <a:solidFill>
            <a:srgbClr val="06325E"/>
          </a:solidFill>
          <a:ln w="25400" cap="flat" cmpd="sng" algn="ctr">
            <a:noFill/>
            <a:prstDash val="solid"/>
          </a:ln>
          <a:effectLst/>
          <a:extLs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Arial Nova" panose="020B0504020202020204" pitchFamily="34" charset="0"/>
            </a:endParaRPr>
          </a:p>
        </p:txBody>
      </p:sp>
      <p:sp>
        <p:nvSpPr>
          <p:cNvPr id="77" name="Oval 76">
            <a:extLst>
              <a:ext uri="{FF2B5EF4-FFF2-40B4-BE49-F238E27FC236}">
                <a16:creationId xmlns:a16="http://schemas.microsoft.com/office/drawing/2014/main" id="{4EE04D52-4F79-2C04-C150-3E8F844542AE}"/>
              </a:ext>
            </a:extLst>
          </p:cNvPr>
          <p:cNvSpPr/>
          <p:nvPr/>
        </p:nvSpPr>
        <p:spPr>
          <a:xfrm>
            <a:off x="242382" y="5423359"/>
            <a:ext cx="190500" cy="190500"/>
          </a:xfrm>
          <a:prstGeom prst="ellipse">
            <a:avLst/>
          </a:prstGeom>
          <a:solidFill>
            <a:srgbClr val="FFFFFF"/>
          </a:solidFill>
          <a:ln w="25400" cap="flat" cmpd="sng" algn="ctr">
            <a:noFill/>
            <a:prstDash val="solid"/>
          </a:ln>
          <a:effectLst/>
          <a:extLs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900" b="1">
                <a:solidFill>
                  <a:srgbClr val="06325E"/>
                </a:solidFill>
                <a:latin typeface="Arial Nova" panose="020B0504020202020204" pitchFamily="34" charset="0"/>
              </a:rPr>
              <a:t>3</a:t>
            </a:r>
          </a:p>
        </p:txBody>
      </p:sp>
      <p:sp>
        <p:nvSpPr>
          <p:cNvPr id="81" name="TextBox 80">
            <a:extLst>
              <a:ext uri="{FF2B5EF4-FFF2-40B4-BE49-F238E27FC236}">
                <a16:creationId xmlns:a16="http://schemas.microsoft.com/office/drawing/2014/main" id="{4556D548-EF74-7186-4119-AD49D9D3E433}"/>
              </a:ext>
            </a:extLst>
          </p:cNvPr>
          <p:cNvSpPr txBox="1"/>
          <p:nvPr/>
        </p:nvSpPr>
        <p:spPr>
          <a:xfrm>
            <a:off x="509082" y="5448015"/>
            <a:ext cx="5791200" cy="153888"/>
          </a:xfrm>
          <a:prstGeom prst="rect">
            <a:avLst/>
          </a:prstGeom>
          <a:noFill/>
        </p:spPr>
        <p:txBody>
          <a:bodyPr vert="horz" wrap="square" lIns="0" tIns="0" rIns="0" bIns="0" rtlCol="0" anchor="t">
            <a:noAutofit/>
          </a:bodyPr>
          <a:lstStyle/>
          <a:p>
            <a:pPr marL="176051" algn="l">
              <a:tabLst>
                <a:tab pos="2253736" algn="l"/>
                <a:tab pos="2768612" algn="l"/>
              </a:tabLst>
            </a:pPr>
            <a:r>
              <a:rPr lang="en-AU" sz="1000" b="1" spc="0" baseline="0">
                <a:solidFill>
                  <a:srgbClr val="FFFFFF"/>
                </a:solidFill>
                <a:latin typeface="Arial Nova" panose="020B0504020202020204" pitchFamily="34" charset="0"/>
                <a:cs typeface="Arial Narrow"/>
              </a:rPr>
              <a:t>Capability uplift *</a:t>
            </a:r>
          </a:p>
        </p:txBody>
      </p:sp>
      <p:graphicFrame>
        <p:nvGraphicFramePr>
          <p:cNvPr id="85" name="Table 84">
            <a:extLst>
              <a:ext uri="{FF2B5EF4-FFF2-40B4-BE49-F238E27FC236}">
                <a16:creationId xmlns:a16="http://schemas.microsoft.com/office/drawing/2014/main" id="{C61E64BE-F66C-83D7-A3D7-17DA6BC5D607}"/>
              </a:ext>
            </a:extLst>
          </p:cNvPr>
          <p:cNvGraphicFramePr>
            <a:graphicFrameLocks noGrp="1"/>
          </p:cNvGraphicFramePr>
          <p:nvPr>
            <p:extLst>
              <p:ext uri="{D42A27DB-BD31-4B8C-83A1-F6EECF244321}">
                <p14:modId xmlns:p14="http://schemas.microsoft.com/office/powerpoint/2010/main" val="3648895274"/>
              </p:ext>
            </p:extLst>
          </p:nvPr>
        </p:nvGraphicFramePr>
        <p:xfrm>
          <a:off x="178882" y="5651959"/>
          <a:ext cx="6197600" cy="1825180"/>
        </p:xfrm>
        <a:graphic>
          <a:graphicData uri="http://schemas.openxmlformats.org/drawingml/2006/table">
            <a:tbl>
              <a:tblPr firstRow="1" bandRow="1">
                <a:tableStyleId>{5C22544A-7EE6-4342-B048-85BDC9FD1C3A}</a:tableStyleId>
              </a:tblPr>
              <a:tblGrid>
                <a:gridCol w="1778000">
                  <a:extLst>
                    <a:ext uri="{9D8B030D-6E8A-4147-A177-3AD203B41FA5}">
                      <a16:colId xmlns:a16="http://schemas.microsoft.com/office/drawing/2014/main" val="1945672824"/>
                    </a:ext>
                  </a:extLst>
                </a:gridCol>
                <a:gridCol w="2222500">
                  <a:extLst>
                    <a:ext uri="{9D8B030D-6E8A-4147-A177-3AD203B41FA5}">
                      <a16:colId xmlns:a16="http://schemas.microsoft.com/office/drawing/2014/main" val="303663675"/>
                    </a:ext>
                  </a:extLst>
                </a:gridCol>
                <a:gridCol w="2197100">
                  <a:extLst>
                    <a:ext uri="{9D8B030D-6E8A-4147-A177-3AD203B41FA5}">
                      <a16:colId xmlns:a16="http://schemas.microsoft.com/office/drawing/2014/main" val="3040471529"/>
                    </a:ext>
                  </a:extLst>
                </a:gridCol>
              </a:tblGrid>
              <a:tr h="328143">
                <a:tc>
                  <a:txBody>
                    <a:bodyPr/>
                    <a:lstStyle/>
                    <a:p>
                      <a:r>
                        <a:rPr lang="en-AU" sz="900" b="1">
                          <a:solidFill>
                            <a:srgbClr val="06325E"/>
                          </a:solidFill>
                          <a:latin typeface="Arial Nova" panose="020B0504020202020204" pitchFamily="34" charset="0"/>
                        </a:rPr>
                        <a:t>Capability area or Maturity Dimension</a:t>
                      </a:r>
                    </a:p>
                  </a:txBody>
                  <a:tcPr marL="50800" marR="50800" marT="25400" marB="254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CCCCCC"/>
                    </a:solidFill>
                  </a:tcPr>
                </a:tc>
                <a:tc>
                  <a:txBody>
                    <a:bodyPr/>
                    <a:lstStyle/>
                    <a:p>
                      <a:r>
                        <a:rPr lang="en-AU" sz="900" b="1">
                          <a:solidFill>
                            <a:srgbClr val="06325E"/>
                          </a:solidFill>
                          <a:latin typeface="Arial Nova" panose="020B0504020202020204" pitchFamily="34" charset="0"/>
                        </a:rPr>
                        <a:t>Current gap</a:t>
                      </a:r>
                    </a:p>
                  </a:txBody>
                  <a:tcPr marL="50800" marR="50800" marT="25400" marB="254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CCCCCC"/>
                    </a:solidFill>
                  </a:tcPr>
                </a:tc>
                <a:tc>
                  <a:txBody>
                    <a:bodyPr/>
                    <a:lstStyle/>
                    <a:p>
                      <a:r>
                        <a:rPr lang="en-AU" sz="900" b="1">
                          <a:solidFill>
                            <a:srgbClr val="06325E"/>
                          </a:solidFill>
                          <a:latin typeface="Arial Nova" panose="020B0504020202020204" pitchFamily="34" charset="0"/>
                        </a:rPr>
                        <a:t>Improvement action and timing</a:t>
                      </a:r>
                    </a:p>
                  </a:txBody>
                  <a:tcPr marL="50800" marR="50800" marT="25400" marB="254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CCCCCC"/>
                    </a:solidFill>
                  </a:tcPr>
                </a:tc>
                <a:extLst>
                  <a:ext uri="{0D108BD9-81ED-4DB2-BD59-A6C34878D82A}">
                    <a16:rowId xmlns:a16="http://schemas.microsoft.com/office/drawing/2014/main" val="3114784963"/>
                  </a:ext>
                </a:extLst>
              </a:tr>
              <a:tr h="574135">
                <a:tc>
                  <a:txBody>
                    <a:bodyPr/>
                    <a:lstStyle/>
                    <a:p>
                      <a:r>
                        <a:rPr lang="en-US" sz="900" i="0">
                          <a:solidFill>
                            <a:schemeClr val="tx1"/>
                          </a:solidFill>
                          <a:latin typeface="Arial Nova" panose="020B0504020202020204" pitchFamily="34" charset="0"/>
                        </a:rPr>
                        <a:t>[e.g. Strategy and planning]</a:t>
                      </a:r>
                      <a:endParaRPr lang="en-AU" sz="900" i="0">
                        <a:solidFill>
                          <a:schemeClr val="tx1"/>
                        </a:solidFill>
                        <a:latin typeface="Arial Nova" panose="020B0504020202020204" pitchFamily="34" charset="0"/>
                      </a:endParaRPr>
                    </a:p>
                  </a:txBody>
                  <a:tcPr marL="50800" marR="50800" marT="25400" marB="254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FFFFF"/>
                    </a:solidFill>
                  </a:tcPr>
                </a:tc>
                <a:tc>
                  <a:txBody>
                    <a:bodyPr/>
                    <a:lstStyle/>
                    <a:p>
                      <a:r>
                        <a:rPr lang="en-US" sz="900" i="0">
                          <a:solidFill>
                            <a:schemeClr val="tx1"/>
                          </a:solidFill>
                          <a:latin typeface="Arial Nova" panose="020B0504020202020204" pitchFamily="34" charset="0"/>
                        </a:rPr>
                        <a:t>[Identified gap or improvement area]</a:t>
                      </a:r>
                      <a:endParaRPr lang="en-AU" sz="900" i="0">
                        <a:solidFill>
                          <a:schemeClr val="tx1"/>
                        </a:solidFill>
                        <a:latin typeface="Arial Nova" panose="020B0504020202020204" pitchFamily="34" charset="0"/>
                      </a:endParaRPr>
                    </a:p>
                  </a:txBody>
                  <a:tcPr marL="50800" marR="50800" marT="25400" marB="254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FFFFF"/>
                    </a:solidFill>
                  </a:tcPr>
                </a:tc>
                <a:tc>
                  <a:txBody>
                    <a:bodyPr/>
                    <a:lstStyle/>
                    <a:p>
                      <a:r>
                        <a:rPr lang="en-AU" sz="900" i="0">
                          <a:solidFill>
                            <a:schemeClr val="tx1"/>
                          </a:solidFill>
                          <a:latin typeface="Arial Nova" panose="020B0504020202020204" pitchFamily="34" charset="0"/>
                        </a:rPr>
                        <a:t>[Action, owner and timing]</a:t>
                      </a:r>
                    </a:p>
                  </a:txBody>
                  <a:tcPr marL="50800" marR="50800" marT="25400" marB="254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164056112"/>
                  </a:ext>
                </a:extLst>
              </a:tr>
              <a:tr h="461451">
                <a:tc>
                  <a:txBody>
                    <a:bodyPr/>
                    <a:lstStyle/>
                    <a:p>
                      <a:endParaRPr lang="en-AU" sz="900" i="0">
                        <a:solidFill>
                          <a:schemeClr val="tx1"/>
                        </a:solidFill>
                        <a:latin typeface="Arial Nova" panose="020B0504020202020204" pitchFamily="34" charset="0"/>
                      </a:endParaRPr>
                    </a:p>
                  </a:txBody>
                  <a:tcPr marL="50800" marR="50800" marT="25400" marB="254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FFFFF"/>
                    </a:solidFill>
                  </a:tcPr>
                </a:tc>
                <a:tc>
                  <a:txBody>
                    <a:bodyPr/>
                    <a:lstStyle/>
                    <a:p>
                      <a:endParaRPr lang="en-AU" sz="900" i="0">
                        <a:solidFill>
                          <a:schemeClr val="tx1"/>
                        </a:solidFill>
                        <a:latin typeface="Arial Nova" panose="020B0504020202020204" pitchFamily="34" charset="0"/>
                      </a:endParaRPr>
                    </a:p>
                  </a:txBody>
                  <a:tcPr marL="50800" marR="50800" marT="25400" marB="254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FFFFF"/>
                    </a:solidFill>
                  </a:tcPr>
                </a:tc>
                <a:tc>
                  <a:txBody>
                    <a:bodyPr/>
                    <a:lstStyle/>
                    <a:p>
                      <a:endParaRPr lang="en-AU" sz="900" i="0">
                        <a:solidFill>
                          <a:schemeClr val="tx1"/>
                        </a:solidFill>
                        <a:latin typeface="Arial Nova" panose="020B0504020202020204" pitchFamily="34" charset="0"/>
                      </a:endParaRPr>
                    </a:p>
                  </a:txBody>
                  <a:tcPr marL="50800" marR="50800" marT="25400" marB="254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3714170501"/>
                  </a:ext>
                </a:extLst>
              </a:tr>
              <a:tr h="461451">
                <a:tc>
                  <a:txBody>
                    <a:bodyPr/>
                    <a:lstStyle/>
                    <a:p>
                      <a:endParaRPr lang="en-AU" sz="900" i="0">
                        <a:solidFill>
                          <a:schemeClr val="tx1"/>
                        </a:solidFill>
                        <a:latin typeface="Arial Nova" panose="020B0504020202020204" pitchFamily="34" charset="0"/>
                      </a:endParaRPr>
                    </a:p>
                  </a:txBody>
                  <a:tcPr marL="50800" marR="50800" marT="25400" marB="254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FFFFF"/>
                    </a:solidFill>
                  </a:tcPr>
                </a:tc>
                <a:tc>
                  <a:txBody>
                    <a:bodyPr/>
                    <a:lstStyle/>
                    <a:p>
                      <a:endParaRPr lang="en-AU" sz="900" i="0">
                        <a:solidFill>
                          <a:schemeClr val="tx1"/>
                        </a:solidFill>
                        <a:latin typeface="Arial Nova" panose="020B0504020202020204" pitchFamily="34" charset="0"/>
                      </a:endParaRPr>
                    </a:p>
                  </a:txBody>
                  <a:tcPr marL="50800" marR="50800" marT="25400" marB="254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FFFFF"/>
                    </a:solidFill>
                  </a:tcPr>
                </a:tc>
                <a:tc>
                  <a:txBody>
                    <a:bodyPr/>
                    <a:lstStyle/>
                    <a:p>
                      <a:endParaRPr lang="en-AU" sz="900" i="0">
                        <a:solidFill>
                          <a:schemeClr val="tx1"/>
                        </a:solidFill>
                        <a:latin typeface="Arial Nova" panose="020B0504020202020204" pitchFamily="34" charset="0"/>
                      </a:endParaRPr>
                    </a:p>
                  </a:txBody>
                  <a:tcPr marL="50800" marR="50800" marT="25400" marB="254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816546922"/>
                  </a:ext>
                </a:extLst>
              </a:tr>
            </a:tbl>
          </a:graphicData>
        </a:graphic>
      </p:graphicFrame>
      <p:sp>
        <p:nvSpPr>
          <p:cNvPr id="89" name="Oval 88">
            <a:extLst>
              <a:ext uri="{FF2B5EF4-FFF2-40B4-BE49-F238E27FC236}">
                <a16:creationId xmlns:a16="http://schemas.microsoft.com/office/drawing/2014/main" id="{5CF6B74A-2F05-CA16-EC33-7C835CBABF4F}"/>
              </a:ext>
            </a:extLst>
          </p:cNvPr>
          <p:cNvSpPr/>
          <p:nvPr/>
        </p:nvSpPr>
        <p:spPr>
          <a:xfrm>
            <a:off x="6589902" y="2510854"/>
            <a:ext cx="190500" cy="190500"/>
          </a:xfrm>
          <a:prstGeom prst="ellipse">
            <a:avLst/>
          </a:prstGeom>
          <a:solidFill>
            <a:srgbClr val="FFFFFF"/>
          </a:solidFill>
          <a:ln w="25400" cap="flat" cmpd="sng" algn="ctr">
            <a:noFill/>
            <a:prstDash val="solid"/>
          </a:ln>
          <a:effectLst/>
          <a:extLs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a:solidFill>
                  <a:srgbClr val="06325E"/>
                </a:solidFill>
                <a:latin typeface="Arial Nova" panose="020B0504020202020204" pitchFamily="34" charset="0"/>
              </a:rPr>
              <a:t>5</a:t>
            </a:r>
            <a:endParaRPr lang="en-AU" sz="900" b="1">
              <a:solidFill>
                <a:srgbClr val="06325E"/>
              </a:solidFill>
              <a:latin typeface="Arial Nova" panose="020B0504020202020204" pitchFamily="34" charset="0"/>
            </a:endParaRPr>
          </a:p>
        </p:txBody>
      </p:sp>
      <p:sp>
        <p:nvSpPr>
          <p:cNvPr id="93" name="TextBox 92">
            <a:extLst>
              <a:ext uri="{FF2B5EF4-FFF2-40B4-BE49-F238E27FC236}">
                <a16:creationId xmlns:a16="http://schemas.microsoft.com/office/drawing/2014/main" id="{E8CFC0DB-3A1A-0F4F-4061-E39C84A898B6}"/>
              </a:ext>
            </a:extLst>
          </p:cNvPr>
          <p:cNvSpPr txBox="1"/>
          <p:nvPr/>
        </p:nvSpPr>
        <p:spPr>
          <a:xfrm>
            <a:off x="6856602" y="2535510"/>
            <a:ext cx="5600700" cy="153888"/>
          </a:xfrm>
          <a:prstGeom prst="rect">
            <a:avLst/>
          </a:prstGeom>
          <a:noFill/>
        </p:spPr>
        <p:txBody>
          <a:bodyPr vert="horz" wrap="square" lIns="0" tIns="0" rIns="0" bIns="0" rtlCol="0" anchor="t">
            <a:noAutofit/>
          </a:bodyPr>
          <a:lstStyle/>
          <a:p>
            <a:pPr marL="176051" algn="l">
              <a:tabLst>
                <a:tab pos="2253736" algn="l"/>
                <a:tab pos="2768612" algn="l"/>
              </a:tabLst>
            </a:pPr>
            <a:r>
              <a:rPr lang="en-AU" sz="1000" b="1" spc="0" baseline="0">
                <a:solidFill>
                  <a:srgbClr val="FFFFFF"/>
                </a:solidFill>
                <a:latin typeface="Arial Nova" panose="020B0504020202020204" pitchFamily="34" charset="0"/>
                <a:cs typeface="Arial Narrow"/>
              </a:rPr>
              <a:t>Relevant category strategy alignment *</a:t>
            </a:r>
          </a:p>
        </p:txBody>
      </p:sp>
      <p:sp>
        <p:nvSpPr>
          <p:cNvPr id="95" name="Rectangle 94">
            <a:extLst>
              <a:ext uri="{FF2B5EF4-FFF2-40B4-BE49-F238E27FC236}">
                <a16:creationId xmlns:a16="http://schemas.microsoft.com/office/drawing/2014/main" id="{EC0AFB1F-9E17-1338-4B43-1EE6782BBDCE}"/>
              </a:ext>
            </a:extLst>
          </p:cNvPr>
          <p:cNvSpPr/>
          <p:nvPr/>
        </p:nvSpPr>
        <p:spPr>
          <a:xfrm>
            <a:off x="178882" y="7893298"/>
            <a:ext cx="6197600" cy="1324833"/>
          </a:xfrm>
          <a:prstGeom prst="rect">
            <a:avLst/>
          </a:prstGeom>
          <a:solidFill>
            <a:srgbClr val="FFFFFF"/>
          </a:solidFill>
          <a:ln w="25400" cap="flat" cmpd="sng" algn="ctr">
            <a:noFill/>
            <a:prstDash val="solid"/>
          </a:ln>
          <a:effectLst/>
          <a:extLs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Arial Nova" panose="020B0504020202020204" pitchFamily="34" charset="0"/>
            </a:endParaRPr>
          </a:p>
        </p:txBody>
      </p:sp>
      <p:sp>
        <p:nvSpPr>
          <p:cNvPr id="97" name="TextBox 96">
            <a:extLst>
              <a:ext uri="{FF2B5EF4-FFF2-40B4-BE49-F238E27FC236}">
                <a16:creationId xmlns:a16="http://schemas.microsoft.com/office/drawing/2014/main" id="{648C9266-39B9-6DA6-2C7E-8F9722C8F322}"/>
              </a:ext>
            </a:extLst>
          </p:cNvPr>
          <p:cNvSpPr txBox="1"/>
          <p:nvPr/>
        </p:nvSpPr>
        <p:spPr>
          <a:xfrm>
            <a:off x="238900" y="8006374"/>
            <a:ext cx="5983797" cy="1182658"/>
          </a:xfrm>
          <a:prstGeom prst="rect">
            <a:avLst/>
          </a:prstGeom>
          <a:noFill/>
        </p:spPr>
        <p:txBody>
          <a:bodyPr vert="horz" wrap="square" lIns="0" tIns="0" rIns="0" bIns="0" rtlCol="0" anchor="t">
            <a:noAutofit/>
          </a:bodyPr>
          <a:lstStyle/>
          <a:p>
            <a:pPr marL="176051" algn="l">
              <a:tabLst>
                <a:tab pos="2253736" algn="l"/>
                <a:tab pos="2768612" algn="l"/>
              </a:tabLst>
            </a:pPr>
            <a:r>
              <a:rPr lang="en-US" sz="900" b="1" spc="0" baseline="0">
                <a:latin typeface="Arial Nova" panose="020B0504020202020204" pitchFamily="34" charset="0"/>
                <a:cs typeface="Arial Narrow"/>
              </a:rPr>
              <a:t>Key risks: </a:t>
            </a:r>
            <a:r>
              <a:rPr lang="en-US" sz="900" spc="0" baseline="0">
                <a:latin typeface="Arial Nova" panose="020B0504020202020204" pitchFamily="34" charset="0"/>
                <a:cs typeface="Arial Narrow"/>
              </a:rPr>
              <a:t> [Briefly describe the key procurement risks, including significant market, supplier or supply-chain factors, that could affect delivery of objectives]</a:t>
            </a:r>
          </a:p>
          <a:p>
            <a:pPr marL="176051" algn="l">
              <a:tabLst>
                <a:tab pos="2253736" algn="l"/>
                <a:tab pos="2768612" algn="l"/>
              </a:tabLst>
            </a:pPr>
            <a:endParaRPr lang="en-US" sz="900" spc="0" baseline="0">
              <a:latin typeface="Arial Nova" panose="020B0504020202020204" pitchFamily="34" charset="0"/>
              <a:cs typeface="Arial Narrow"/>
            </a:endParaRPr>
          </a:p>
          <a:p>
            <a:pPr marL="176051" algn="l">
              <a:tabLst>
                <a:tab pos="2253736" algn="l"/>
                <a:tab pos="2768612" algn="l"/>
              </a:tabLst>
            </a:pPr>
            <a:endParaRPr lang="en-US" sz="900">
              <a:latin typeface="Arial Nova" panose="020B0504020202020204" pitchFamily="34" charset="0"/>
              <a:cs typeface="Arial Narrow"/>
            </a:endParaRPr>
          </a:p>
          <a:p>
            <a:pPr marL="176051" algn="l">
              <a:tabLst>
                <a:tab pos="2253736" algn="l"/>
                <a:tab pos="2768612" algn="l"/>
              </a:tabLst>
            </a:pPr>
            <a:endParaRPr lang="en-US" sz="900" spc="0" baseline="0">
              <a:latin typeface="Arial Nova" panose="020B0504020202020204" pitchFamily="34" charset="0"/>
              <a:cs typeface="Arial Narrow"/>
            </a:endParaRPr>
          </a:p>
          <a:p>
            <a:pPr marL="176051" algn="l">
              <a:tabLst>
                <a:tab pos="2253736" algn="l"/>
                <a:tab pos="2768612" algn="l"/>
              </a:tabLst>
            </a:pPr>
            <a:r>
              <a:rPr lang="en-US" sz="900" b="1" spc="0" baseline="0">
                <a:latin typeface="Arial Nova" panose="020B0504020202020204" pitchFamily="34" charset="0"/>
                <a:cs typeface="Arial Narrow"/>
              </a:rPr>
              <a:t>Key controls and treatment actions</a:t>
            </a:r>
            <a:r>
              <a:rPr lang="en-US" sz="900" spc="0" baseline="0">
                <a:latin typeface="Arial Nova" panose="020B0504020202020204" pitchFamily="34" charset="0"/>
                <a:cs typeface="Arial Narrow"/>
              </a:rPr>
              <a:t>:  [</a:t>
            </a:r>
            <a:r>
              <a:rPr lang="en-US" sz="900" spc="0" baseline="0" err="1">
                <a:latin typeface="Arial Nova" panose="020B0504020202020204" pitchFamily="34" charset="0"/>
                <a:cs typeface="Arial Narrow"/>
              </a:rPr>
              <a:t>Summarise</a:t>
            </a:r>
            <a:r>
              <a:rPr lang="en-US" sz="900" spc="0" baseline="0">
                <a:latin typeface="Arial Nova" panose="020B0504020202020204" pitchFamily="34" charset="0"/>
                <a:cs typeface="Arial Narrow"/>
              </a:rPr>
              <a:t> how key risks will be managed, monitored and escalated]</a:t>
            </a:r>
            <a:endParaRPr lang="en-AU" sz="900" spc="0" baseline="0">
              <a:latin typeface="Arial Nova" panose="020B0504020202020204" pitchFamily="34" charset="0"/>
              <a:cs typeface="Arial Narrow"/>
            </a:endParaRPr>
          </a:p>
        </p:txBody>
      </p:sp>
      <p:sp>
        <p:nvSpPr>
          <p:cNvPr id="99" name="Rectangle 98">
            <a:extLst>
              <a:ext uri="{FF2B5EF4-FFF2-40B4-BE49-F238E27FC236}">
                <a16:creationId xmlns:a16="http://schemas.microsoft.com/office/drawing/2014/main" id="{AE6F4D65-97F8-8D5D-8967-F31FCA906B37}"/>
              </a:ext>
            </a:extLst>
          </p:cNvPr>
          <p:cNvSpPr/>
          <p:nvPr/>
        </p:nvSpPr>
        <p:spPr>
          <a:xfrm>
            <a:off x="189768" y="7651255"/>
            <a:ext cx="6197600" cy="254000"/>
          </a:xfrm>
          <a:prstGeom prst="rect">
            <a:avLst/>
          </a:prstGeom>
          <a:solidFill>
            <a:srgbClr val="06325E"/>
          </a:solidFill>
          <a:ln w="25400" cap="flat" cmpd="sng" algn="ctr">
            <a:noFill/>
            <a:prstDash val="solid"/>
          </a:ln>
          <a:effectLst/>
          <a:extLs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Arial Nova" panose="020B0504020202020204" pitchFamily="34" charset="0"/>
            </a:endParaRPr>
          </a:p>
        </p:txBody>
      </p:sp>
      <p:sp>
        <p:nvSpPr>
          <p:cNvPr id="100" name="Oval 99">
            <a:extLst>
              <a:ext uri="{FF2B5EF4-FFF2-40B4-BE49-F238E27FC236}">
                <a16:creationId xmlns:a16="http://schemas.microsoft.com/office/drawing/2014/main" id="{6D85DD26-1B5A-2389-ABD0-BA711BBB5C7B}"/>
              </a:ext>
            </a:extLst>
          </p:cNvPr>
          <p:cNvSpPr/>
          <p:nvPr/>
        </p:nvSpPr>
        <p:spPr>
          <a:xfrm>
            <a:off x="253268" y="7676655"/>
            <a:ext cx="189136" cy="190500"/>
          </a:xfrm>
          <a:prstGeom prst="ellipse">
            <a:avLst/>
          </a:prstGeom>
          <a:solidFill>
            <a:srgbClr val="FFFFFF"/>
          </a:solidFill>
          <a:ln w="25400" cap="flat" cmpd="sng" algn="ctr">
            <a:noFill/>
            <a:prstDash val="solid"/>
          </a:ln>
          <a:effectLst/>
          <a:extLs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900" b="1">
                <a:solidFill>
                  <a:srgbClr val="06325E"/>
                </a:solidFill>
                <a:latin typeface="Arial Nova" panose="020B0504020202020204" pitchFamily="34" charset="0"/>
              </a:rPr>
              <a:t>4</a:t>
            </a:r>
          </a:p>
        </p:txBody>
      </p:sp>
      <p:sp>
        <p:nvSpPr>
          <p:cNvPr id="101" name="TextBox 100">
            <a:extLst>
              <a:ext uri="{FF2B5EF4-FFF2-40B4-BE49-F238E27FC236}">
                <a16:creationId xmlns:a16="http://schemas.microsoft.com/office/drawing/2014/main" id="{C0B477AA-1CC3-0F13-5C56-323176665E0C}"/>
              </a:ext>
            </a:extLst>
          </p:cNvPr>
          <p:cNvSpPr txBox="1"/>
          <p:nvPr/>
        </p:nvSpPr>
        <p:spPr>
          <a:xfrm>
            <a:off x="519968" y="7701311"/>
            <a:ext cx="5749720" cy="153888"/>
          </a:xfrm>
          <a:prstGeom prst="rect">
            <a:avLst/>
          </a:prstGeom>
          <a:noFill/>
        </p:spPr>
        <p:txBody>
          <a:bodyPr vert="horz" wrap="square" lIns="0" tIns="0" rIns="0" bIns="0" rtlCol="0" anchor="t">
            <a:noAutofit/>
          </a:bodyPr>
          <a:lstStyle/>
          <a:p>
            <a:pPr marL="176051" algn="l">
              <a:tabLst>
                <a:tab pos="2253736" algn="l"/>
                <a:tab pos="2768612" algn="l"/>
              </a:tabLst>
            </a:pPr>
            <a:r>
              <a:rPr lang="en-US" sz="1000" b="1" spc="0" baseline="0">
                <a:solidFill>
                  <a:srgbClr val="FFFFFF"/>
                </a:solidFill>
                <a:latin typeface="Arial Nova" panose="020B0504020202020204" pitchFamily="34" charset="0"/>
                <a:cs typeface="Arial Narrow"/>
              </a:rPr>
              <a:t>Key procurement risks and controls *</a:t>
            </a:r>
            <a:endParaRPr lang="en-AU" sz="1000" b="1" spc="0" baseline="0" err="1">
              <a:solidFill>
                <a:srgbClr val="FFFFFF"/>
              </a:solidFill>
              <a:latin typeface="Arial Nova" panose="020B0504020202020204" pitchFamily="34" charset="0"/>
              <a:cs typeface="Arial Narrow"/>
            </a:endParaRPr>
          </a:p>
        </p:txBody>
      </p:sp>
      <p:sp>
        <p:nvSpPr>
          <p:cNvPr id="102" name="Shape 15">
            <a:extLst>
              <a:ext uri="{FF2B5EF4-FFF2-40B4-BE49-F238E27FC236}">
                <a16:creationId xmlns:a16="http://schemas.microsoft.com/office/drawing/2014/main" id="{CF9A6CE4-496A-B637-3C95-B713DA399462}"/>
              </a:ext>
              <a:ext uri="{C183D7F6-B498-43B3-948B-1728B52AA6E4}">
                <adec:decorative xmlns:adec="http://schemas.microsoft.com/office/drawing/2017/decorative" val="1"/>
              </a:ext>
            </a:extLst>
          </p:cNvPr>
          <p:cNvSpPr/>
          <p:nvPr/>
        </p:nvSpPr>
        <p:spPr>
          <a:xfrm>
            <a:off x="189769" y="2012609"/>
            <a:ext cx="12412968" cy="393792"/>
          </a:xfrm>
          <a:prstGeom prst="roundRect">
            <a:avLst>
              <a:gd name="adj" fmla="val 2373"/>
            </a:avLst>
          </a:prstGeom>
          <a:solidFill>
            <a:schemeClr val="bg2">
              <a:lumMod val="50000"/>
            </a:schemeClr>
          </a:solidFill>
          <a:ln w="9525">
            <a:solidFill>
              <a:srgbClr val="D8E1E9"/>
            </a:solidFill>
            <a:prstDash val="solid"/>
          </a:ln>
          <a:effectLst>
            <a:outerShdw blurRad="88900" dist="25400" dir="5400000" algn="bl" rotWithShape="0">
              <a:srgbClr val="9AA7B2">
                <a:alpha val="30000"/>
              </a:srgbClr>
            </a:outerShdw>
          </a:effectLst>
        </p:spPr>
        <p:txBody>
          <a:bodyPr/>
          <a:lstStyle/>
          <a:p>
            <a:endParaRPr lang="en-AU" sz="872">
              <a:latin typeface="Arial Nova" panose="020B0504020202020204" pitchFamily="34" charset="0"/>
            </a:endParaRPr>
          </a:p>
        </p:txBody>
      </p:sp>
      <p:sp>
        <p:nvSpPr>
          <p:cNvPr id="103" name="Text 4">
            <a:extLst>
              <a:ext uri="{FF2B5EF4-FFF2-40B4-BE49-F238E27FC236}">
                <a16:creationId xmlns:a16="http://schemas.microsoft.com/office/drawing/2014/main" id="{5B82B533-7948-7DE3-54ED-3A6033C136BD}"/>
              </a:ext>
            </a:extLst>
          </p:cNvPr>
          <p:cNvSpPr/>
          <p:nvPr/>
        </p:nvSpPr>
        <p:spPr>
          <a:xfrm>
            <a:off x="286625" y="2034164"/>
            <a:ext cx="12324469" cy="204908"/>
          </a:xfrm>
          <a:prstGeom prst="rect">
            <a:avLst/>
          </a:prstGeom>
          <a:noFill/>
          <a:ln/>
        </p:spPr>
        <p:txBody>
          <a:bodyPr wrap="square" lIns="0" tIns="0" rIns="0" bIns="0" rtlCol="0" anchor="t">
            <a:noAutofit/>
          </a:bodyPr>
          <a:lstStyle/>
          <a:p>
            <a:pPr>
              <a:lnSpc>
                <a:spcPct val="115000"/>
              </a:lnSpc>
            </a:pPr>
            <a:r>
              <a:rPr lang="en-US" sz="1100" b="1">
                <a:solidFill>
                  <a:schemeClr val="bg1"/>
                </a:solidFill>
                <a:latin typeface="Arial Nova" panose="020B0504020202020204" pitchFamily="34" charset="0"/>
              </a:rPr>
              <a:t>Vision:  </a:t>
            </a:r>
            <a:r>
              <a:rPr lang="en-US" sz="900">
                <a:solidFill>
                  <a:schemeClr val="bg1"/>
                </a:solidFill>
                <a:latin typeface="Arial Nova" panose="020B0504020202020204" pitchFamily="34" charset="0"/>
              </a:rPr>
              <a:t>[One sentence describing how procurement will support agency service delivery, value for Queenslanders, agency priorities and relevant QPP outcomes during the planning period.]</a:t>
            </a:r>
          </a:p>
          <a:p>
            <a:pPr>
              <a:lnSpc>
                <a:spcPct val="115000"/>
              </a:lnSpc>
            </a:pPr>
            <a:endParaRPr lang="en-US" sz="900">
              <a:solidFill>
                <a:schemeClr val="bg1"/>
              </a:solidFill>
              <a:latin typeface="Arial Nova" panose="020B0504020202020204" pitchFamily="34" charset="0"/>
            </a:endParaRPr>
          </a:p>
        </p:txBody>
      </p:sp>
      <p:sp>
        <p:nvSpPr>
          <p:cNvPr id="104" name="TextBox 103">
            <a:extLst>
              <a:ext uri="{FF2B5EF4-FFF2-40B4-BE49-F238E27FC236}">
                <a16:creationId xmlns:a16="http://schemas.microsoft.com/office/drawing/2014/main" id="{50D6874A-C772-2CDF-A1E8-8A9C6230E25A}"/>
              </a:ext>
            </a:extLst>
          </p:cNvPr>
          <p:cNvSpPr txBox="1"/>
          <p:nvPr/>
        </p:nvSpPr>
        <p:spPr>
          <a:xfrm>
            <a:off x="413832" y="2524124"/>
            <a:ext cx="5600700" cy="153888"/>
          </a:xfrm>
          <a:prstGeom prst="rect">
            <a:avLst/>
          </a:prstGeom>
          <a:noFill/>
        </p:spPr>
        <p:txBody>
          <a:bodyPr vert="horz" wrap="square" lIns="0" tIns="0" rIns="0" bIns="0" rtlCol="0" anchor="t">
            <a:noAutofit/>
          </a:bodyPr>
          <a:lstStyle/>
          <a:p>
            <a:pPr marL="176051" algn="l">
              <a:tabLst>
                <a:tab pos="2253736" algn="l"/>
                <a:tab pos="2768612" algn="l"/>
              </a:tabLst>
            </a:pPr>
            <a:r>
              <a:rPr lang="en-AU" sz="1000" b="1">
                <a:solidFill>
                  <a:srgbClr val="FFFFFF"/>
                </a:solidFill>
                <a:latin typeface="Arial Nova" panose="020B0504020202020204" pitchFamily="34" charset="0"/>
                <a:cs typeface="Arial Narrow"/>
              </a:rPr>
              <a:t>Agency objectives and priorities</a:t>
            </a:r>
            <a:r>
              <a:rPr lang="en-AU" sz="1000" b="1" spc="0" baseline="0">
                <a:solidFill>
                  <a:srgbClr val="FFFFFF"/>
                </a:solidFill>
                <a:latin typeface="Arial Nova" panose="020B0504020202020204" pitchFamily="34" charset="0"/>
                <a:cs typeface="Arial Narrow"/>
              </a:rPr>
              <a:t>*</a:t>
            </a:r>
          </a:p>
        </p:txBody>
      </p:sp>
      <p:graphicFrame>
        <p:nvGraphicFramePr>
          <p:cNvPr id="105" name="Table 104">
            <a:extLst>
              <a:ext uri="{FF2B5EF4-FFF2-40B4-BE49-F238E27FC236}">
                <a16:creationId xmlns:a16="http://schemas.microsoft.com/office/drawing/2014/main" id="{E1B3987F-FB0E-B61A-2B38-EFFAB6B36780}"/>
              </a:ext>
            </a:extLst>
          </p:cNvPr>
          <p:cNvGraphicFramePr>
            <a:graphicFrameLocks noGrp="1"/>
          </p:cNvGraphicFramePr>
          <p:nvPr>
            <p:extLst>
              <p:ext uri="{D42A27DB-BD31-4B8C-83A1-F6EECF244321}">
                <p14:modId xmlns:p14="http://schemas.microsoft.com/office/powerpoint/2010/main" val="2189111581"/>
              </p:ext>
            </p:extLst>
          </p:nvPr>
        </p:nvGraphicFramePr>
        <p:xfrm>
          <a:off x="203200" y="2733717"/>
          <a:ext cx="6173282" cy="1163320"/>
        </p:xfrm>
        <a:graphic>
          <a:graphicData uri="http://schemas.openxmlformats.org/drawingml/2006/table">
            <a:tbl>
              <a:tblPr firstRow="1" bandRow="1">
                <a:tableStyleId>{5C22544A-7EE6-4342-B048-85BDC9FD1C3A}</a:tableStyleId>
              </a:tblPr>
              <a:tblGrid>
                <a:gridCol w="4212818">
                  <a:extLst>
                    <a:ext uri="{9D8B030D-6E8A-4147-A177-3AD203B41FA5}">
                      <a16:colId xmlns:a16="http://schemas.microsoft.com/office/drawing/2014/main" val="238605358"/>
                    </a:ext>
                  </a:extLst>
                </a:gridCol>
                <a:gridCol w="1960464">
                  <a:extLst>
                    <a:ext uri="{9D8B030D-6E8A-4147-A177-3AD203B41FA5}">
                      <a16:colId xmlns:a16="http://schemas.microsoft.com/office/drawing/2014/main" val="1079318550"/>
                    </a:ext>
                  </a:extLst>
                </a:gridCol>
              </a:tblGrid>
              <a:tr h="228600">
                <a:tc>
                  <a:txBody>
                    <a:bodyPr/>
                    <a:lstStyle/>
                    <a:p>
                      <a:r>
                        <a:rPr lang="en-AU" sz="900" b="1">
                          <a:solidFill>
                            <a:srgbClr val="06325E"/>
                          </a:solidFill>
                        </a:rPr>
                        <a:t>Objective</a:t>
                      </a:r>
                    </a:p>
                  </a:txBody>
                  <a:tcPr marL="50800" marR="50800" marT="25400" marB="25400">
                    <a:lnB w="12700" cap="flat" cmpd="sng" algn="ctr">
                      <a:solidFill>
                        <a:schemeClr val="bg1">
                          <a:lumMod val="95000"/>
                        </a:schemeClr>
                      </a:solidFill>
                      <a:prstDash val="solid"/>
                      <a:round/>
                      <a:headEnd type="none" w="med" len="med"/>
                      <a:tailEnd type="none" w="med" len="med"/>
                    </a:lnB>
                    <a:solidFill>
                      <a:srgbClr val="CCCCCC"/>
                    </a:solidFill>
                  </a:tcPr>
                </a:tc>
                <a:tc>
                  <a:txBody>
                    <a:bodyPr/>
                    <a:lstStyle/>
                    <a:p>
                      <a:r>
                        <a:rPr lang="en-AU" sz="900" b="1">
                          <a:solidFill>
                            <a:srgbClr val="06325E"/>
                          </a:solidFill>
                        </a:rPr>
                        <a:t>Agency/</a:t>
                      </a:r>
                      <a:r>
                        <a:rPr lang="en-AU" sz="900" b="1" err="1">
                          <a:solidFill>
                            <a:srgbClr val="06325E"/>
                          </a:solidFill>
                        </a:rPr>
                        <a:t>WoG</a:t>
                      </a:r>
                      <a:r>
                        <a:rPr lang="en-AU" sz="900" b="1">
                          <a:solidFill>
                            <a:srgbClr val="06325E"/>
                          </a:solidFill>
                        </a:rPr>
                        <a:t> priority supported</a:t>
                      </a:r>
                    </a:p>
                  </a:txBody>
                  <a:tcPr marL="50800" marR="50800" marT="25400" marB="25400">
                    <a:lnB w="12700" cap="flat" cmpd="sng" algn="ctr">
                      <a:solidFill>
                        <a:schemeClr val="bg1">
                          <a:lumMod val="95000"/>
                        </a:schemeClr>
                      </a:solidFill>
                      <a:prstDash val="solid"/>
                      <a:round/>
                      <a:headEnd type="none" w="med" len="med"/>
                      <a:tailEnd type="none" w="med" len="med"/>
                    </a:lnB>
                    <a:solidFill>
                      <a:srgbClr val="CCCCCC"/>
                    </a:solidFill>
                  </a:tcPr>
                </a:tc>
                <a:extLst>
                  <a:ext uri="{0D108BD9-81ED-4DB2-BD59-A6C34878D82A}">
                    <a16:rowId xmlns:a16="http://schemas.microsoft.com/office/drawing/2014/main" val="189009377"/>
                  </a:ext>
                </a:extLst>
              </a:tr>
              <a:tr h="304800">
                <a:tc>
                  <a:txBody>
                    <a:bodyPr/>
                    <a:lstStyle/>
                    <a:p>
                      <a:r>
                        <a:rPr lang="en-AU" sz="900"/>
                        <a:t>[e.g. Improve value for money through better demand planning]</a:t>
                      </a:r>
                      <a:endParaRPr lang="en-AU" sz="900" i="0">
                        <a:solidFill>
                          <a:schemeClr val="tx1"/>
                        </a:solidFill>
                      </a:endParaRPr>
                    </a:p>
                  </a:txBody>
                  <a:tcPr marL="50800" marR="50800" marT="25400" marB="254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FFFFF"/>
                    </a:solidFill>
                  </a:tcPr>
                </a:tc>
                <a:tc>
                  <a:txBody>
                    <a:bodyPr/>
                    <a:lstStyle/>
                    <a:p>
                      <a:r>
                        <a:rPr lang="en-US" sz="900" i="0">
                          <a:solidFill>
                            <a:schemeClr val="tx1"/>
                          </a:solidFill>
                        </a:rPr>
                        <a:t>[Relevant agency strategic priority / government objective]	</a:t>
                      </a:r>
                      <a:endParaRPr lang="en-AU" sz="900" i="0">
                        <a:solidFill>
                          <a:schemeClr val="tx1"/>
                        </a:solidFill>
                      </a:endParaRPr>
                    </a:p>
                  </a:txBody>
                  <a:tcPr marL="50800" marR="50800" marT="25400" marB="254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4226255883"/>
                  </a:ext>
                </a:extLst>
              </a:tr>
              <a:tr h="304800">
                <a:tc>
                  <a:txBody>
                    <a:bodyPr/>
                    <a:lstStyle/>
                    <a:p>
                      <a:endParaRPr lang="en-AU" sz="900" i="0">
                        <a:solidFill>
                          <a:schemeClr val="tx1"/>
                        </a:solidFill>
                      </a:endParaRPr>
                    </a:p>
                  </a:txBody>
                  <a:tcPr marL="50800" marR="50800" marT="25400" marB="254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FFFFF"/>
                    </a:solidFill>
                  </a:tcPr>
                </a:tc>
                <a:tc>
                  <a:txBody>
                    <a:bodyPr/>
                    <a:lstStyle/>
                    <a:p>
                      <a:endParaRPr lang="en-AU" sz="900" i="0">
                        <a:solidFill>
                          <a:schemeClr val="tx1"/>
                        </a:solidFill>
                      </a:endParaRPr>
                    </a:p>
                  </a:txBody>
                  <a:tcPr marL="50800" marR="50800" marT="25400" marB="254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4077600055"/>
                  </a:ext>
                </a:extLst>
              </a:tr>
              <a:tr h="304800">
                <a:tc>
                  <a:txBody>
                    <a:bodyPr/>
                    <a:lstStyle/>
                    <a:p>
                      <a:endParaRPr lang="en-AU" sz="900" i="0">
                        <a:solidFill>
                          <a:schemeClr val="tx1"/>
                        </a:solidFill>
                      </a:endParaRPr>
                    </a:p>
                  </a:txBody>
                  <a:tcPr marL="50800" marR="50800" marT="25400" marB="254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FFFFF"/>
                    </a:solidFill>
                  </a:tcPr>
                </a:tc>
                <a:tc>
                  <a:txBody>
                    <a:bodyPr/>
                    <a:lstStyle/>
                    <a:p>
                      <a:endParaRPr lang="en-AU" sz="900" i="0" dirty="0">
                        <a:solidFill>
                          <a:schemeClr val="tx1"/>
                        </a:solidFill>
                      </a:endParaRPr>
                    </a:p>
                  </a:txBody>
                  <a:tcPr marL="50800" marR="50800" marT="25400" marB="254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1079147285"/>
                  </a:ext>
                </a:extLst>
              </a:tr>
            </a:tbl>
          </a:graphicData>
        </a:graphic>
      </p:graphicFrame>
      <p:graphicFrame>
        <p:nvGraphicFramePr>
          <p:cNvPr id="106" name="Table 105">
            <a:extLst>
              <a:ext uri="{FF2B5EF4-FFF2-40B4-BE49-F238E27FC236}">
                <a16:creationId xmlns:a16="http://schemas.microsoft.com/office/drawing/2014/main" id="{376E7EF4-D568-E432-08C5-009BFD83289A}"/>
              </a:ext>
            </a:extLst>
          </p:cNvPr>
          <p:cNvGraphicFramePr>
            <a:graphicFrameLocks noGrp="1"/>
          </p:cNvGraphicFramePr>
          <p:nvPr>
            <p:extLst>
              <p:ext uri="{D42A27DB-BD31-4B8C-83A1-F6EECF244321}">
                <p14:modId xmlns:p14="http://schemas.microsoft.com/office/powerpoint/2010/main" val="3907179617"/>
              </p:ext>
            </p:extLst>
          </p:nvPr>
        </p:nvGraphicFramePr>
        <p:xfrm>
          <a:off x="190506" y="4352402"/>
          <a:ext cx="6196862" cy="690880"/>
        </p:xfrm>
        <a:graphic>
          <a:graphicData uri="http://schemas.openxmlformats.org/drawingml/2006/table">
            <a:tbl>
              <a:tblPr firstRow="1" bandRow="1">
                <a:tableStyleId>{5C22544A-7EE6-4342-B048-85BDC9FD1C3A}</a:tableStyleId>
              </a:tblPr>
              <a:tblGrid>
                <a:gridCol w="6196862">
                  <a:extLst>
                    <a:ext uri="{9D8B030D-6E8A-4147-A177-3AD203B41FA5}">
                      <a16:colId xmlns:a16="http://schemas.microsoft.com/office/drawing/2014/main" val="238605358"/>
                    </a:ext>
                  </a:extLst>
                </a:gridCol>
              </a:tblGrid>
              <a:tr h="228600">
                <a:tc>
                  <a:txBody>
                    <a:bodyPr/>
                    <a:lstStyle/>
                    <a:p>
                      <a:r>
                        <a:rPr lang="en-AU" sz="900" b="1">
                          <a:solidFill>
                            <a:srgbClr val="06325E"/>
                          </a:solidFill>
                          <a:latin typeface="Arial Nova" panose="020B0504020202020204" pitchFamily="34" charset="0"/>
                        </a:rPr>
                        <a:t>Operating Model and organisation</a:t>
                      </a:r>
                    </a:p>
                  </a:txBody>
                  <a:tcPr marL="50800" marR="50800" marT="25400" marB="25400">
                    <a:lnB w="12700" cap="flat" cmpd="sng" algn="ctr">
                      <a:solidFill>
                        <a:schemeClr val="bg1">
                          <a:lumMod val="95000"/>
                        </a:schemeClr>
                      </a:solidFill>
                      <a:prstDash val="solid"/>
                      <a:round/>
                      <a:headEnd type="none" w="med" len="med"/>
                      <a:tailEnd type="none" w="med" len="med"/>
                    </a:lnB>
                    <a:solidFill>
                      <a:srgbClr val="CCCCCC"/>
                    </a:solidFill>
                  </a:tcPr>
                </a:tc>
                <a:extLst>
                  <a:ext uri="{0D108BD9-81ED-4DB2-BD59-A6C34878D82A}">
                    <a16:rowId xmlns:a16="http://schemas.microsoft.com/office/drawing/2014/main" val="189009377"/>
                  </a:ext>
                </a:extLst>
              </a:tr>
              <a:tr h="304800">
                <a:tc>
                  <a:txBody>
                    <a:bodyPr/>
                    <a:lstStyle/>
                    <a:p>
                      <a:r>
                        <a:rPr lang="en-AU" sz="900" b="0">
                          <a:latin typeface="Arial Nova" panose="020B0504020202020204" pitchFamily="34" charset="0"/>
                        </a:rPr>
                        <a:t>[Describe how procurement is organised and managed within the agency, including where responsibility sits, governance and delegation arrangements, and the systems and records used. </a:t>
                      </a:r>
                      <a:r>
                        <a:rPr lang="en-AU" sz="900" i="0">
                          <a:latin typeface="Arial Nova" panose="020B0504020202020204" pitchFamily="34" charset="0"/>
                        </a:rPr>
                        <a:t>e.g. centralised / decentralised / hybrid; approval thresholds; central procurement team and business area responsibilities; ERP and contract register]</a:t>
                      </a:r>
                      <a:endParaRPr lang="en-AU" sz="900" i="0">
                        <a:solidFill>
                          <a:schemeClr val="tx1"/>
                        </a:solidFill>
                        <a:latin typeface="Arial Nova" panose="020B0504020202020204" pitchFamily="34" charset="0"/>
                      </a:endParaRPr>
                    </a:p>
                  </a:txBody>
                  <a:tcPr marL="50800" marR="50800" marT="25400" marB="25400">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4226255883"/>
                  </a:ext>
                </a:extLst>
              </a:tr>
            </a:tbl>
          </a:graphicData>
        </a:graphic>
      </p:graphicFrame>
      <p:sp>
        <p:nvSpPr>
          <p:cNvPr id="107" name="Rounded Rectangle 125">
            <a:extLst>
              <a:ext uri="{FF2B5EF4-FFF2-40B4-BE49-F238E27FC236}">
                <a16:creationId xmlns:a16="http://schemas.microsoft.com/office/drawing/2014/main" id="{296F56C2-BB56-D99A-63F9-76B4CE19D524}"/>
              </a:ext>
            </a:extLst>
          </p:cNvPr>
          <p:cNvSpPr/>
          <p:nvPr/>
        </p:nvSpPr>
        <p:spPr>
          <a:xfrm>
            <a:off x="6547104" y="8183879"/>
            <a:ext cx="6053328" cy="1207008"/>
          </a:xfrm>
          <a:prstGeom prst="roundRect">
            <a:avLst>
              <a:gd name="adj" fmla="val 6000"/>
            </a:avLst>
          </a:prstGeom>
          <a:solidFill>
            <a:srgbClr val="F4F9FD"/>
          </a:solidFill>
          <a:ln w="15875">
            <a:solidFill>
              <a:srgbClr val="06335D"/>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Nova" panose="020B0504020202020204" pitchFamily="34" charset="0"/>
            </a:endParaRPr>
          </a:p>
        </p:txBody>
      </p:sp>
      <p:sp>
        <p:nvSpPr>
          <p:cNvPr id="108" name="Oval 107">
            <a:extLst>
              <a:ext uri="{FF2B5EF4-FFF2-40B4-BE49-F238E27FC236}">
                <a16:creationId xmlns:a16="http://schemas.microsoft.com/office/drawing/2014/main" id="{D03C6BE7-2938-C313-5F09-6EFD1E1927B0}"/>
              </a:ext>
            </a:extLst>
          </p:cNvPr>
          <p:cNvSpPr/>
          <p:nvPr/>
        </p:nvSpPr>
        <p:spPr>
          <a:xfrm>
            <a:off x="6812280" y="8549640"/>
            <a:ext cx="502920" cy="502920"/>
          </a:xfrm>
          <a:prstGeom prst="ellipse">
            <a:avLst/>
          </a:prstGeom>
          <a:solidFill>
            <a:srgbClr val="0633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Arial Nova" panose="020B0504020202020204" pitchFamily="34" charset="0"/>
            </a:endParaRPr>
          </a:p>
        </p:txBody>
      </p:sp>
      <p:pic>
        <p:nvPicPr>
          <p:cNvPr id="109" name="Picture 108" descr="icon_chart.png">
            <a:extLst>
              <a:ext uri="{FF2B5EF4-FFF2-40B4-BE49-F238E27FC236}">
                <a16:creationId xmlns:a16="http://schemas.microsoft.com/office/drawing/2014/main" id="{C1CB9988-B76D-D575-4649-6349979D9C41}"/>
              </a:ext>
            </a:extLst>
          </p:cNvPr>
          <p:cNvPicPr>
            <a:picLocks noChangeAspect="1"/>
          </p:cNvPicPr>
          <p:nvPr/>
        </p:nvPicPr>
        <p:blipFill>
          <a:blip r:embed="rId3"/>
          <a:stretch>
            <a:fillRect/>
          </a:stretch>
        </p:blipFill>
        <p:spPr>
          <a:xfrm>
            <a:off x="6931152" y="8668512"/>
            <a:ext cx="265176" cy="265176"/>
          </a:xfrm>
          <a:prstGeom prst="rect">
            <a:avLst/>
          </a:prstGeom>
        </p:spPr>
      </p:pic>
      <p:sp>
        <p:nvSpPr>
          <p:cNvPr id="110" name="TextBox 109">
            <a:extLst>
              <a:ext uri="{FF2B5EF4-FFF2-40B4-BE49-F238E27FC236}">
                <a16:creationId xmlns:a16="http://schemas.microsoft.com/office/drawing/2014/main" id="{5C49829F-4B32-540D-275B-069D1929751D}"/>
              </a:ext>
            </a:extLst>
          </p:cNvPr>
          <p:cNvSpPr txBox="1"/>
          <p:nvPr/>
        </p:nvSpPr>
        <p:spPr>
          <a:xfrm>
            <a:off x="7498079" y="8339327"/>
            <a:ext cx="4937760" cy="284693"/>
          </a:xfrm>
          <a:prstGeom prst="rect">
            <a:avLst/>
          </a:prstGeom>
          <a:noFill/>
        </p:spPr>
        <p:txBody>
          <a:bodyPr wrap="square">
            <a:spAutoFit/>
          </a:bodyPr>
          <a:lstStyle/>
          <a:p>
            <a:r>
              <a:rPr sz="1250" b="1">
                <a:solidFill>
                  <a:srgbClr val="06335D"/>
                </a:solidFill>
                <a:latin typeface="Arial Nova" panose="020B0504020202020204" pitchFamily="34" charset="0"/>
              </a:rPr>
              <a:t>Optional graphic</a:t>
            </a:r>
          </a:p>
        </p:txBody>
      </p:sp>
      <p:sp>
        <p:nvSpPr>
          <p:cNvPr id="111" name="TextBox 110">
            <a:extLst>
              <a:ext uri="{FF2B5EF4-FFF2-40B4-BE49-F238E27FC236}">
                <a16:creationId xmlns:a16="http://schemas.microsoft.com/office/drawing/2014/main" id="{B871985D-D480-FFC1-AA22-96B3C66B7990}"/>
              </a:ext>
            </a:extLst>
          </p:cNvPr>
          <p:cNvSpPr txBox="1"/>
          <p:nvPr/>
        </p:nvSpPr>
        <p:spPr>
          <a:xfrm>
            <a:off x="7498079" y="8613648"/>
            <a:ext cx="4983480" cy="400110"/>
          </a:xfrm>
          <a:prstGeom prst="rect">
            <a:avLst/>
          </a:prstGeom>
          <a:noFill/>
        </p:spPr>
        <p:txBody>
          <a:bodyPr wrap="square">
            <a:spAutoFit/>
          </a:bodyPr>
          <a:lstStyle/>
          <a:p>
            <a:r>
              <a:rPr sz="1000" i="1">
                <a:solidFill>
                  <a:srgbClr val="5A6B7B"/>
                </a:solidFill>
                <a:latin typeface="Arial Nova" panose="020B0504020202020204" pitchFamily="34" charset="0"/>
              </a:rPr>
              <a:t>Insert a chart or graphic here, for example spend by category, supplier participation, or savings against target. Delete this box if not used.</a:t>
            </a:r>
          </a:p>
        </p:txBody>
      </p:sp>
      <p:sp>
        <p:nvSpPr>
          <p:cNvPr id="8" name="TextBox 7">
            <a:extLst>
              <a:ext uri="{FF2B5EF4-FFF2-40B4-BE49-F238E27FC236}">
                <a16:creationId xmlns:a16="http://schemas.microsoft.com/office/drawing/2014/main" id="{545FC5D8-4AE6-DB05-1C34-D98CD4FCCE74}"/>
              </a:ext>
            </a:extLst>
          </p:cNvPr>
          <p:cNvSpPr txBox="1"/>
          <p:nvPr/>
        </p:nvSpPr>
        <p:spPr>
          <a:xfrm>
            <a:off x="23969" y="9440509"/>
            <a:ext cx="11887200" cy="138499"/>
          </a:xfrm>
          <a:prstGeom prst="rect">
            <a:avLst/>
          </a:prstGeom>
          <a:noFill/>
        </p:spPr>
        <p:txBody>
          <a:bodyPr wrap="square" tIns="0" bIns="0">
            <a:spAutoFit/>
          </a:bodyPr>
          <a:lstStyle/>
          <a:p>
            <a:r>
              <a:rPr sz="900" b="1">
                <a:solidFill>
                  <a:srgbClr val="06335D"/>
                </a:solidFill>
                <a:latin typeface="Arial"/>
              </a:rPr>
              <a:t>Forward procurement pipeline *:  </a:t>
            </a:r>
            <a:r>
              <a:rPr sz="900" i="1">
                <a:solidFill>
                  <a:srgbClr val="5A6B7B"/>
                </a:solidFill>
                <a:latin typeface="Arial"/>
              </a:rPr>
              <a:t>the agency’s schedule of potential future procurement opportunities forms part of this plan and is maintained through the Forward Procurement Pipeline</a:t>
            </a:r>
          </a:p>
        </p:txBody>
      </p:sp>
      <p:pic>
        <p:nvPicPr>
          <p:cNvPr id="6" name="Picture 5">
            <a:extLst>
              <a:ext uri="{FF2B5EF4-FFF2-40B4-BE49-F238E27FC236}">
                <a16:creationId xmlns:a16="http://schemas.microsoft.com/office/drawing/2014/main" id="{8BEACBF5-4693-E713-313E-23BA20F862DB}"/>
              </a:ext>
            </a:extLst>
          </p:cNvPr>
          <p:cNvPicPr>
            <a:picLocks noChangeAspect="1"/>
          </p:cNvPicPr>
          <p:nvPr/>
        </p:nvPicPr>
        <p:blipFill>
          <a:blip r:embed="rId4">
            <a:biLevel thresh="25000"/>
            <a:extLst>
              <a:ext uri="{28A0092B-C50C-407E-A947-70E740481C1C}">
                <a14:useLocalDpi xmlns:a14="http://schemas.microsoft.com/office/drawing/2010/main" val="0"/>
              </a:ext>
            </a:extLst>
          </a:blip>
          <a:stretch/>
        </p:blipFill>
        <p:spPr>
          <a:xfrm>
            <a:off x="9719628" y="277470"/>
            <a:ext cx="2829735" cy="47678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DF2F7"/>
        </a:solidFill>
        <a:effectLst/>
      </p:bgPr>
    </p:bg>
    <p:spTree>
      <p:nvGrpSpPr>
        <p:cNvPr id="1" name=""/>
        <p:cNvGrpSpPr/>
        <p:nvPr/>
      </p:nvGrpSpPr>
      <p:grpSpPr>
        <a:xfrm>
          <a:off x="0" y="0"/>
          <a:ext cx="0" cy="0"/>
          <a:chOff x="0" y="0"/>
          <a:chExt cx="0" cy="0"/>
        </a:xfrm>
      </p:grpSpPr>
      <p:sp>
        <p:nvSpPr>
          <p:cNvPr id="19" name="Shape 15">
            <a:extLst>
              <a:ext uri="{FF2B5EF4-FFF2-40B4-BE49-F238E27FC236}">
                <a16:creationId xmlns:a16="http://schemas.microsoft.com/office/drawing/2014/main" id="{42443980-B2E4-0A3A-C388-09D8CF9ED377}"/>
              </a:ext>
              <a:ext uri="{C183D7F6-B498-43B3-948B-1728B52AA6E4}">
                <adec:decorative xmlns:adec="http://schemas.microsoft.com/office/drawing/2017/decorative" val="1"/>
              </a:ext>
            </a:extLst>
          </p:cNvPr>
          <p:cNvSpPr/>
          <p:nvPr/>
        </p:nvSpPr>
        <p:spPr>
          <a:xfrm>
            <a:off x="286037" y="1096863"/>
            <a:ext cx="6337621" cy="2748903"/>
          </a:xfrm>
          <a:prstGeom prst="roundRect">
            <a:avLst>
              <a:gd name="adj" fmla="val 2373"/>
            </a:avLst>
          </a:prstGeom>
          <a:solidFill>
            <a:srgbClr val="FFFFFF"/>
          </a:solidFill>
          <a:ln w="9525">
            <a:solidFill>
              <a:srgbClr val="D8E1E9"/>
            </a:solidFill>
            <a:prstDash val="solid"/>
          </a:ln>
          <a:effectLst>
            <a:outerShdw blurRad="88900" dist="25400" dir="5400000" algn="bl" rotWithShape="0">
              <a:srgbClr val="9AA7B2">
                <a:alpha val="30000"/>
              </a:srgbClr>
            </a:outerShdw>
          </a:effectLst>
        </p:spPr>
        <p:txBody>
          <a:bodyPr/>
          <a:lstStyle/>
          <a:p>
            <a:endParaRPr lang="en-AU" sz="872">
              <a:latin typeface="Arial Nova" panose="020B0504020202020204" pitchFamily="34" charset="0"/>
            </a:endParaRPr>
          </a:p>
        </p:txBody>
      </p:sp>
      <p:sp>
        <p:nvSpPr>
          <p:cNvPr id="2" name="Shape 0">
            <a:extLst>
              <a:ext uri="{C183D7F6-B498-43B3-948B-1728B52AA6E4}">
                <adec:decorative xmlns:adec="http://schemas.microsoft.com/office/drawing/2017/decorative" val="1"/>
              </a:ext>
            </a:extLst>
          </p:cNvPr>
          <p:cNvSpPr/>
          <p:nvPr/>
        </p:nvSpPr>
        <p:spPr>
          <a:xfrm>
            <a:off x="0" y="-24933"/>
            <a:ext cx="12802352" cy="985895"/>
          </a:xfrm>
          <a:prstGeom prst="rect">
            <a:avLst/>
          </a:prstGeom>
          <a:solidFill>
            <a:srgbClr val="06335D"/>
          </a:solidFill>
          <a:ln/>
        </p:spPr>
        <p:txBody>
          <a:bodyPr/>
          <a:lstStyle/>
          <a:p>
            <a:endParaRPr lang="en-AU" sz="872">
              <a:latin typeface="Arial Nova" panose="020B0504020202020204" pitchFamily="34" charset="0"/>
            </a:endParaRPr>
          </a:p>
        </p:txBody>
      </p:sp>
      <p:sp>
        <p:nvSpPr>
          <p:cNvPr id="4" name="Text 1"/>
          <p:cNvSpPr>
            <a:spLocks noGrp="1"/>
          </p:cNvSpPr>
          <p:nvPr>
            <p:ph type="title" idx="4294967295"/>
          </p:nvPr>
        </p:nvSpPr>
        <p:spPr>
          <a:xfrm>
            <a:off x="1327877" y="114475"/>
            <a:ext cx="6445312" cy="76680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lvl="0">
              <a:lnSpc>
                <a:spcPct val="105000"/>
              </a:lnSpc>
              <a:defRPr/>
            </a:pPr>
            <a:r>
              <a:rPr kumimoji="0" lang="en-US" sz="1200" b="1" i="0" u="none" strike="noStrike" kern="0" cap="none" spc="0" normalizeH="0" baseline="0" noProof="0">
                <a:ln>
                  <a:noFill/>
                </a:ln>
                <a:solidFill>
                  <a:schemeClr val="accent2"/>
                </a:solidFill>
                <a:effectLst/>
                <a:uLnTx/>
                <a:uFillTx/>
                <a:latin typeface="Arial Nova" panose="020B0504020202020204" pitchFamily="34" charset="0"/>
                <a:ea typeface="Arial"/>
                <a:cs typeface="Arial"/>
                <a:sym typeface="Arial"/>
              </a:rPr>
              <a:t>Insert Agency Name</a:t>
            </a:r>
            <a:r>
              <a:rPr kumimoji="0" lang="en-US" sz="1077" b="1" i="0" u="none" strike="noStrike" kern="0" cap="none" spc="0" normalizeH="0" baseline="0" noProof="0">
                <a:ln>
                  <a:noFill/>
                </a:ln>
                <a:solidFill>
                  <a:srgbClr val="BFD4E8"/>
                </a:solidFill>
                <a:effectLst/>
                <a:uLnTx/>
                <a:uFillTx/>
                <a:latin typeface="Arial Nova" panose="020B0504020202020204" pitchFamily="34" charset="0"/>
                <a:ea typeface="Arial"/>
                <a:cs typeface="Arial"/>
                <a:sym typeface="Arial"/>
              </a:rPr>
              <a:t>
</a:t>
            </a:r>
            <a:r>
              <a:rPr kumimoji="0" lang="en-US" sz="1794" b="1" i="0" u="none" strike="noStrike" kern="0" cap="none" spc="0" normalizeH="0" baseline="0" noProof="0">
                <a:ln>
                  <a:noFill/>
                </a:ln>
                <a:solidFill>
                  <a:srgbClr val="FFFFFF"/>
                </a:solidFill>
                <a:effectLst/>
                <a:uLnTx/>
                <a:uFillTx/>
                <a:latin typeface="Arial Nova" panose="020B0504020202020204" pitchFamily="34" charset="0"/>
                <a:ea typeface="Arial"/>
                <a:cs typeface="Arial"/>
                <a:sym typeface="Arial"/>
              </a:rPr>
              <a:t>Agency Procurement Plan (APP) 
</a:t>
            </a:r>
            <a:r>
              <a:rPr kumimoji="0" lang="en-US" sz="1000" b="0" i="0" u="none" strike="noStrike" kern="0" cap="none" spc="0" normalizeH="0" baseline="0" noProof="0">
                <a:ln>
                  <a:noFill/>
                </a:ln>
                <a:solidFill>
                  <a:schemeClr val="accent2"/>
                </a:solidFill>
                <a:effectLst/>
                <a:uLnTx/>
                <a:uFillTx/>
                <a:latin typeface="Arial Nova" panose="020B0504020202020204" pitchFamily="34" charset="0"/>
                <a:ea typeface="Arial"/>
                <a:cs typeface="Arial"/>
                <a:sym typeface="Arial"/>
              </a:rPr>
              <a:t>Annual Planning Period: FY20xx-xx  |  Strategy Horizon: FY20xx-20xx</a:t>
            </a:r>
            <a:endParaRPr kumimoji="0" lang="en-US" sz="900" b="0" i="0" u="none" strike="noStrike" kern="0" cap="none" spc="0" normalizeH="0" baseline="0" noProof="0">
              <a:ln>
                <a:noFill/>
              </a:ln>
              <a:solidFill>
                <a:schemeClr val="accent2"/>
              </a:solidFill>
              <a:effectLst/>
              <a:uLnTx/>
              <a:uFillTx/>
              <a:latin typeface="Arial Nova" panose="020B0504020202020204" pitchFamily="34" charset="0"/>
              <a:ea typeface="Arial"/>
              <a:cs typeface="Arial"/>
              <a:sym typeface="Arial"/>
            </a:endParaRPr>
          </a:p>
        </p:txBody>
      </p:sp>
      <p:sp>
        <p:nvSpPr>
          <p:cNvPr id="8" name="Text 4"/>
          <p:cNvSpPr/>
          <p:nvPr/>
        </p:nvSpPr>
        <p:spPr>
          <a:xfrm>
            <a:off x="383189" y="1181340"/>
            <a:ext cx="6240470" cy="569629"/>
          </a:xfrm>
          <a:prstGeom prst="rect">
            <a:avLst/>
          </a:prstGeom>
          <a:noFill/>
          <a:ln/>
        </p:spPr>
        <p:txBody>
          <a:bodyPr wrap="square" lIns="0" tIns="0" rIns="0" bIns="0" rtlCol="0" anchor="t">
            <a:normAutofit/>
          </a:bodyPr>
          <a:lstStyle/>
          <a:p>
            <a:pPr>
              <a:lnSpc>
                <a:spcPct val="115000"/>
              </a:lnSpc>
            </a:pPr>
            <a:r>
              <a:rPr lang="en-US" sz="1200" b="1">
                <a:solidFill>
                  <a:srgbClr val="06335D"/>
                </a:solidFill>
                <a:latin typeface="Arial Nova" panose="020B0504020202020204" pitchFamily="34" charset="0"/>
              </a:rPr>
              <a:t>Vision</a:t>
            </a:r>
            <a:r>
              <a:rPr lang="en-US" sz="900" b="1">
                <a:solidFill>
                  <a:srgbClr val="06335D"/>
                </a:solidFill>
                <a:latin typeface="Arial Nova" panose="020B0504020202020204" pitchFamily="34" charset="0"/>
              </a:rPr>
              <a:t>:  </a:t>
            </a:r>
            <a:r>
              <a:rPr lang="en-US" sz="900">
                <a:solidFill>
                  <a:schemeClr val="tx1">
                    <a:lumMod val="95000"/>
                    <a:lumOff val="5000"/>
                  </a:schemeClr>
                </a:solidFill>
                <a:latin typeface="Arial Nova" panose="020B0504020202020204" pitchFamily="34" charset="0"/>
              </a:rPr>
              <a:t>[One sentence describing how procurement will support agency service delivery, value for Queenslanders, agency priorities and relevant QPP outcomes during the planning period.]</a:t>
            </a:r>
          </a:p>
        </p:txBody>
      </p:sp>
      <p:sp>
        <p:nvSpPr>
          <p:cNvPr id="22" name="Shape 15">
            <a:extLst>
              <a:ext uri="{C183D7F6-B498-43B3-948B-1728B52AA6E4}">
                <adec:decorative xmlns:adec="http://schemas.microsoft.com/office/drawing/2017/decorative" val="1"/>
              </a:ext>
            </a:extLst>
          </p:cNvPr>
          <p:cNvSpPr/>
          <p:nvPr/>
        </p:nvSpPr>
        <p:spPr>
          <a:xfrm>
            <a:off x="6720810" y="1101310"/>
            <a:ext cx="5820335" cy="2742073"/>
          </a:xfrm>
          <a:prstGeom prst="roundRect">
            <a:avLst>
              <a:gd name="adj" fmla="val 2373"/>
            </a:avLst>
          </a:prstGeom>
          <a:solidFill>
            <a:srgbClr val="FFFFFF"/>
          </a:solidFill>
          <a:ln w="9525">
            <a:solidFill>
              <a:srgbClr val="D8E1E9"/>
            </a:solidFill>
            <a:prstDash val="solid"/>
          </a:ln>
          <a:effectLst>
            <a:outerShdw blurRad="88900" dist="25400" dir="5400000" algn="bl" rotWithShape="0">
              <a:srgbClr val="9AA7B2">
                <a:alpha val="30000"/>
              </a:srgbClr>
            </a:outerShdw>
          </a:effectLst>
        </p:spPr>
        <p:txBody>
          <a:bodyPr/>
          <a:lstStyle/>
          <a:p>
            <a:endParaRPr lang="en-AU" sz="872">
              <a:latin typeface="Arial Nova" panose="020B0504020202020204" pitchFamily="34" charset="0"/>
            </a:endParaRPr>
          </a:p>
        </p:txBody>
      </p:sp>
      <p:sp>
        <p:nvSpPr>
          <p:cNvPr id="25" name="Text 17"/>
          <p:cNvSpPr/>
          <p:nvPr/>
        </p:nvSpPr>
        <p:spPr>
          <a:xfrm>
            <a:off x="6911087" y="1107612"/>
            <a:ext cx="3957122" cy="255602"/>
          </a:xfrm>
          <a:prstGeom prst="rect">
            <a:avLst/>
          </a:prstGeom>
          <a:noFill/>
          <a:ln/>
        </p:spPr>
        <p:txBody>
          <a:bodyPr wrap="square" lIns="0" tIns="0" rIns="0" bIns="0" rtlCol="0" anchor="ctr"/>
          <a:lstStyle/>
          <a:p>
            <a:r>
              <a:rPr lang="en-US" sz="1200" b="1">
                <a:solidFill>
                  <a:srgbClr val="06335D"/>
                </a:solidFill>
                <a:latin typeface="Arial Nova" panose="020B0504020202020204" pitchFamily="34" charset="0"/>
              </a:rPr>
              <a:t>Procurement snapshot</a:t>
            </a:r>
            <a:endParaRPr lang="en-US" sz="1200">
              <a:latin typeface="Arial Nova" panose="020B0504020202020204" pitchFamily="34" charset="0"/>
            </a:endParaRPr>
          </a:p>
        </p:txBody>
      </p:sp>
      <p:sp>
        <p:nvSpPr>
          <p:cNvPr id="50" name="Shape 42">
            <a:extLst>
              <a:ext uri="{C183D7F6-B498-43B3-948B-1728B52AA6E4}">
                <adec:decorative xmlns:adec="http://schemas.microsoft.com/office/drawing/2017/decorative" val="1"/>
              </a:ext>
            </a:extLst>
          </p:cNvPr>
          <p:cNvSpPr/>
          <p:nvPr/>
        </p:nvSpPr>
        <p:spPr>
          <a:xfrm>
            <a:off x="296651" y="3915092"/>
            <a:ext cx="12236349" cy="277511"/>
          </a:xfrm>
          <a:prstGeom prst="rect">
            <a:avLst/>
          </a:prstGeom>
          <a:solidFill>
            <a:srgbClr val="06335D"/>
          </a:solidFill>
          <a:ln/>
        </p:spPr>
        <p:txBody>
          <a:bodyPr/>
          <a:lstStyle/>
          <a:p>
            <a:endParaRPr lang="en-AU" sz="872">
              <a:latin typeface="Arial Nova" panose="020B0504020202020204" pitchFamily="34" charset="0"/>
            </a:endParaRPr>
          </a:p>
        </p:txBody>
      </p:sp>
      <p:sp>
        <p:nvSpPr>
          <p:cNvPr id="51" name="Text 43"/>
          <p:cNvSpPr/>
          <p:nvPr/>
        </p:nvSpPr>
        <p:spPr>
          <a:xfrm>
            <a:off x="665634" y="3915092"/>
            <a:ext cx="11489144" cy="277511"/>
          </a:xfrm>
          <a:prstGeom prst="rect">
            <a:avLst/>
          </a:prstGeom>
          <a:noFill/>
          <a:ln/>
        </p:spPr>
        <p:txBody>
          <a:bodyPr wrap="square" lIns="0" tIns="0" rIns="0" bIns="0" rtlCol="0" anchor="ctr"/>
          <a:lstStyle/>
          <a:p>
            <a:r>
              <a:rPr lang="en-US" sz="1200" b="1">
                <a:solidFill>
                  <a:srgbClr val="FFFFFF"/>
                </a:solidFill>
                <a:latin typeface="Arial Nova" panose="020B0504020202020204" pitchFamily="34" charset="0"/>
              </a:rPr>
              <a:t>Procurement function*</a:t>
            </a:r>
            <a:endParaRPr lang="en-US" sz="1200">
              <a:latin typeface="Arial Nova" panose="020B0504020202020204" pitchFamily="34" charset="0"/>
            </a:endParaRPr>
          </a:p>
        </p:txBody>
      </p:sp>
      <p:sp>
        <p:nvSpPr>
          <p:cNvPr id="52" name="Shape 44">
            <a:extLst>
              <a:ext uri="{C183D7F6-B498-43B3-948B-1728B52AA6E4}">
                <adec:decorative xmlns:adec="http://schemas.microsoft.com/office/drawing/2017/decorative" val="1"/>
              </a:ext>
            </a:extLst>
          </p:cNvPr>
          <p:cNvSpPr/>
          <p:nvPr/>
        </p:nvSpPr>
        <p:spPr>
          <a:xfrm>
            <a:off x="296650" y="4251491"/>
            <a:ext cx="4017607" cy="1932190"/>
          </a:xfrm>
          <a:prstGeom prst="roundRect">
            <a:avLst>
              <a:gd name="adj" fmla="val 2745"/>
            </a:avLst>
          </a:prstGeom>
          <a:solidFill>
            <a:srgbClr val="FFFFFF"/>
          </a:solidFill>
          <a:ln w="9525">
            <a:solidFill>
              <a:srgbClr val="D8E1E9"/>
            </a:solidFill>
            <a:prstDash val="solid"/>
          </a:ln>
          <a:effectLst>
            <a:outerShdw blurRad="88900" dist="25400" dir="5400000" algn="bl" rotWithShape="0">
              <a:srgbClr val="9AA7B2">
                <a:alpha val="30000"/>
              </a:srgbClr>
            </a:outerShdw>
          </a:effectLst>
        </p:spPr>
        <p:txBody>
          <a:bodyPr/>
          <a:lstStyle/>
          <a:p>
            <a:r>
              <a:rPr lang="en-US" sz="872">
                <a:latin typeface="Arial Nova" panose="020B0504020202020204" pitchFamily="34" charset="0"/>
              </a:rPr>
              <a:t> </a:t>
            </a:r>
            <a:endParaRPr lang="en-AU" sz="872">
              <a:latin typeface="Arial Nova" panose="020B0504020202020204" pitchFamily="34" charset="0"/>
            </a:endParaRPr>
          </a:p>
        </p:txBody>
      </p:sp>
      <p:sp>
        <p:nvSpPr>
          <p:cNvPr id="55" name="Text 46"/>
          <p:cNvSpPr/>
          <p:nvPr/>
        </p:nvSpPr>
        <p:spPr>
          <a:xfrm>
            <a:off x="429377" y="4328183"/>
            <a:ext cx="3035292" cy="172543"/>
          </a:xfrm>
          <a:prstGeom prst="rect">
            <a:avLst/>
          </a:prstGeom>
          <a:noFill/>
          <a:ln/>
        </p:spPr>
        <p:txBody>
          <a:bodyPr wrap="square" lIns="0" tIns="0" rIns="0" bIns="0" rtlCol="0" anchor="ctr"/>
          <a:lstStyle/>
          <a:p>
            <a:r>
              <a:rPr lang="en-US" sz="1200" b="1">
                <a:solidFill>
                  <a:srgbClr val="06335D"/>
                </a:solidFill>
                <a:latin typeface="Arial Nova" panose="020B0504020202020204" pitchFamily="34" charset="0"/>
              </a:rPr>
              <a:t>Operating Model</a:t>
            </a:r>
            <a:endParaRPr lang="en-US" sz="1200">
              <a:latin typeface="Arial Nova" panose="020B0504020202020204" pitchFamily="34" charset="0"/>
            </a:endParaRPr>
          </a:p>
        </p:txBody>
      </p:sp>
      <p:sp>
        <p:nvSpPr>
          <p:cNvPr id="56" name="Text 47"/>
          <p:cNvSpPr/>
          <p:nvPr/>
        </p:nvSpPr>
        <p:spPr>
          <a:xfrm>
            <a:off x="422893" y="4574854"/>
            <a:ext cx="3858480" cy="1372306"/>
          </a:xfrm>
          <a:prstGeom prst="rect">
            <a:avLst/>
          </a:prstGeom>
          <a:noFill/>
          <a:ln/>
        </p:spPr>
        <p:txBody>
          <a:bodyPr wrap="square" lIns="0" tIns="0" rIns="0" bIns="0" rtlCol="0" anchor="t">
            <a:normAutofit/>
          </a:bodyPr>
          <a:lstStyle/>
          <a:p>
            <a:pPr>
              <a:lnSpc>
                <a:spcPct val="115000"/>
              </a:lnSpc>
            </a:pPr>
            <a:r>
              <a:rPr lang="en-US" sz="900">
                <a:solidFill>
                  <a:schemeClr val="tx1">
                    <a:lumMod val="95000"/>
                    <a:lumOff val="5000"/>
                  </a:schemeClr>
                </a:solidFill>
                <a:latin typeface="Arial Nova" panose="020B0504020202020204" pitchFamily="34" charset="0"/>
              </a:rPr>
              <a:t>[Describe the procurement operating model (centralised, </a:t>
            </a:r>
            <a:r>
              <a:rPr lang="en-US" sz="900" dirty="0" err="1">
                <a:solidFill>
                  <a:schemeClr val="tx1">
                    <a:lumMod val="95000"/>
                    <a:lumOff val="5000"/>
                  </a:schemeClr>
                </a:solidFill>
                <a:latin typeface="Arial Nova" panose="020B0504020202020204" pitchFamily="34" charset="0"/>
              </a:rPr>
              <a:t>decentralised</a:t>
            </a:r>
            <a:r>
              <a:rPr lang="en-US" sz="900">
                <a:solidFill>
                  <a:schemeClr val="tx1">
                    <a:lumMod val="95000"/>
                    <a:lumOff val="5000"/>
                  </a:schemeClr>
                </a:solidFill>
                <a:latin typeface="Arial Nova" panose="020B0504020202020204" pitchFamily="34" charset="0"/>
              </a:rPr>
              <a:t>, centre-led, hybrid), the role of any central procurement function and key roles across operating units.]</a:t>
            </a:r>
          </a:p>
        </p:txBody>
      </p:sp>
      <p:sp>
        <p:nvSpPr>
          <p:cNvPr id="57" name="Shape 48">
            <a:extLst>
              <a:ext uri="{C183D7F6-B498-43B3-948B-1728B52AA6E4}">
                <adec:decorative xmlns:adec="http://schemas.microsoft.com/office/drawing/2017/decorative" val="1"/>
              </a:ext>
            </a:extLst>
          </p:cNvPr>
          <p:cNvSpPr/>
          <p:nvPr/>
        </p:nvSpPr>
        <p:spPr>
          <a:xfrm>
            <a:off x="4404193" y="4251497"/>
            <a:ext cx="4011679" cy="1932189"/>
          </a:xfrm>
          <a:prstGeom prst="roundRect">
            <a:avLst>
              <a:gd name="adj" fmla="val 2745"/>
            </a:avLst>
          </a:prstGeom>
          <a:solidFill>
            <a:srgbClr val="FFFFFF"/>
          </a:solidFill>
          <a:ln w="9525">
            <a:solidFill>
              <a:srgbClr val="D8E1E9"/>
            </a:solidFill>
            <a:prstDash val="solid"/>
          </a:ln>
          <a:effectLst>
            <a:outerShdw blurRad="88900" dist="25400" dir="5400000" algn="bl" rotWithShape="0">
              <a:srgbClr val="9AA7B2">
                <a:alpha val="30000"/>
              </a:srgbClr>
            </a:outerShdw>
          </a:effectLst>
        </p:spPr>
        <p:txBody>
          <a:bodyPr/>
          <a:lstStyle/>
          <a:p>
            <a:endParaRPr lang="en-AU" sz="872">
              <a:latin typeface="Arial Nova" panose="020B0504020202020204" pitchFamily="34" charset="0"/>
            </a:endParaRPr>
          </a:p>
        </p:txBody>
      </p:sp>
      <p:sp>
        <p:nvSpPr>
          <p:cNvPr id="60" name="Text 50"/>
          <p:cNvSpPr/>
          <p:nvPr/>
        </p:nvSpPr>
        <p:spPr>
          <a:xfrm>
            <a:off x="4497419" y="4291789"/>
            <a:ext cx="3176044" cy="189235"/>
          </a:xfrm>
          <a:prstGeom prst="rect">
            <a:avLst/>
          </a:prstGeom>
          <a:noFill/>
          <a:ln/>
        </p:spPr>
        <p:txBody>
          <a:bodyPr wrap="square" lIns="0" tIns="0" rIns="0" bIns="0" rtlCol="0" anchor="ctr"/>
          <a:lstStyle/>
          <a:p>
            <a:r>
              <a:rPr lang="en-US" sz="1200" b="1">
                <a:solidFill>
                  <a:srgbClr val="06335D"/>
                </a:solidFill>
                <a:latin typeface="Arial Nova" panose="020B0504020202020204" pitchFamily="34" charset="0"/>
              </a:rPr>
              <a:t>Governance and delegations</a:t>
            </a:r>
            <a:endParaRPr lang="en-US" sz="1200">
              <a:latin typeface="Arial Nova" panose="020B0504020202020204" pitchFamily="34" charset="0"/>
            </a:endParaRPr>
          </a:p>
        </p:txBody>
      </p:sp>
      <p:sp>
        <p:nvSpPr>
          <p:cNvPr id="61" name="Text 51"/>
          <p:cNvSpPr/>
          <p:nvPr/>
        </p:nvSpPr>
        <p:spPr>
          <a:xfrm>
            <a:off x="4497419" y="4568659"/>
            <a:ext cx="3875902" cy="1372306"/>
          </a:xfrm>
          <a:prstGeom prst="rect">
            <a:avLst/>
          </a:prstGeom>
          <a:noFill/>
          <a:ln/>
        </p:spPr>
        <p:txBody>
          <a:bodyPr wrap="square" lIns="0" tIns="0" rIns="0" bIns="0" rtlCol="0" anchor="t">
            <a:normAutofit/>
          </a:bodyPr>
          <a:lstStyle/>
          <a:p>
            <a:pPr>
              <a:lnSpc>
                <a:spcPct val="115000"/>
              </a:lnSpc>
            </a:pPr>
            <a:r>
              <a:rPr lang="en-US" sz="900">
                <a:solidFill>
                  <a:schemeClr val="tx1">
                    <a:lumMod val="95000"/>
                    <a:lumOff val="5000"/>
                  </a:schemeClr>
                </a:solidFill>
                <a:latin typeface="Arial Nova" panose="020B0504020202020204" pitchFamily="34" charset="0"/>
              </a:rPr>
              <a:t>Describe how procurement decisions are governed and delegated within the agency, for example, decision-making forums, approval pathways, delegation thresholds, escalation points or assurance controls where relevant</a:t>
            </a:r>
            <a:r>
              <a:rPr lang="en-US" sz="678">
                <a:solidFill>
                  <a:schemeClr val="tx1">
                    <a:lumMod val="95000"/>
                    <a:lumOff val="5000"/>
                  </a:schemeClr>
                </a:solidFill>
                <a:latin typeface="Arial Nova" panose="020B0504020202020204" pitchFamily="34" charset="0"/>
              </a:rPr>
              <a:t>.]</a:t>
            </a:r>
          </a:p>
        </p:txBody>
      </p:sp>
      <p:sp>
        <p:nvSpPr>
          <p:cNvPr id="62" name="Shape 52">
            <a:extLst>
              <a:ext uri="{C183D7F6-B498-43B3-948B-1728B52AA6E4}">
                <adec:decorative xmlns:adec="http://schemas.microsoft.com/office/drawing/2017/decorative" val="1"/>
              </a:ext>
            </a:extLst>
          </p:cNvPr>
          <p:cNvSpPr/>
          <p:nvPr/>
        </p:nvSpPr>
        <p:spPr>
          <a:xfrm>
            <a:off x="8511734" y="4268024"/>
            <a:ext cx="4011679" cy="1915661"/>
          </a:xfrm>
          <a:prstGeom prst="roundRect">
            <a:avLst>
              <a:gd name="adj" fmla="val 2745"/>
            </a:avLst>
          </a:prstGeom>
          <a:solidFill>
            <a:srgbClr val="FFFFFF"/>
          </a:solidFill>
          <a:ln w="9525">
            <a:solidFill>
              <a:srgbClr val="D8E1E9"/>
            </a:solidFill>
            <a:prstDash val="solid"/>
          </a:ln>
          <a:effectLst>
            <a:outerShdw blurRad="88900" dist="25400" dir="5400000" algn="bl" rotWithShape="0">
              <a:srgbClr val="9AA7B2">
                <a:alpha val="30000"/>
              </a:srgbClr>
            </a:outerShdw>
          </a:effectLst>
        </p:spPr>
        <p:txBody>
          <a:bodyPr/>
          <a:lstStyle/>
          <a:p>
            <a:endParaRPr lang="en-AU" sz="872">
              <a:latin typeface="Arial Nova" panose="020B0504020202020204" pitchFamily="34" charset="0"/>
            </a:endParaRPr>
          </a:p>
        </p:txBody>
      </p:sp>
      <p:sp>
        <p:nvSpPr>
          <p:cNvPr id="65" name="Text 54"/>
          <p:cNvSpPr/>
          <p:nvPr/>
        </p:nvSpPr>
        <p:spPr>
          <a:xfrm>
            <a:off x="8600747" y="4309160"/>
            <a:ext cx="3035292" cy="187790"/>
          </a:xfrm>
          <a:prstGeom prst="rect">
            <a:avLst/>
          </a:prstGeom>
          <a:noFill/>
          <a:ln/>
        </p:spPr>
        <p:txBody>
          <a:bodyPr wrap="square" lIns="0" tIns="0" rIns="0" bIns="0" rtlCol="0" anchor="ctr"/>
          <a:lstStyle/>
          <a:p>
            <a:r>
              <a:rPr lang="en-US" sz="1200" b="1">
                <a:solidFill>
                  <a:srgbClr val="06335D"/>
                </a:solidFill>
                <a:latin typeface="Arial Nova" panose="020B0504020202020204" pitchFamily="34" charset="0"/>
              </a:rPr>
              <a:t>Systems and records</a:t>
            </a:r>
            <a:endParaRPr lang="en-US" sz="1200">
              <a:latin typeface="Arial Nova" panose="020B0504020202020204" pitchFamily="34" charset="0"/>
            </a:endParaRPr>
          </a:p>
        </p:txBody>
      </p:sp>
      <p:sp>
        <p:nvSpPr>
          <p:cNvPr id="66" name="Text 55"/>
          <p:cNvSpPr/>
          <p:nvPr/>
        </p:nvSpPr>
        <p:spPr>
          <a:xfrm>
            <a:off x="8600747" y="4568658"/>
            <a:ext cx="3883783" cy="1372307"/>
          </a:xfrm>
          <a:prstGeom prst="rect">
            <a:avLst/>
          </a:prstGeom>
          <a:noFill/>
          <a:ln/>
        </p:spPr>
        <p:txBody>
          <a:bodyPr wrap="square" lIns="0" tIns="0" rIns="0" bIns="0" rtlCol="0" anchor="t">
            <a:normAutofit/>
          </a:bodyPr>
          <a:lstStyle/>
          <a:p>
            <a:pPr>
              <a:lnSpc>
                <a:spcPct val="115000"/>
              </a:lnSpc>
            </a:pPr>
            <a:r>
              <a:rPr lang="en-US" sz="900">
                <a:solidFill>
                  <a:schemeClr val="tx1">
                    <a:lumMod val="95000"/>
                    <a:lumOff val="5000"/>
                  </a:schemeClr>
                </a:solidFill>
                <a:latin typeface="Arial Nova" panose="020B0504020202020204" pitchFamily="34" charset="0"/>
              </a:rPr>
              <a:t>[Identify systems used for market approaches, procurement planning, purchase-to-pay, contract and supplier management, and where procurement records are stored.]</a:t>
            </a:r>
          </a:p>
        </p:txBody>
      </p:sp>
      <p:sp>
        <p:nvSpPr>
          <p:cNvPr id="67" name="Shape 56">
            <a:extLst>
              <a:ext uri="{C183D7F6-B498-43B3-948B-1728B52AA6E4}">
                <adec:decorative xmlns:adec="http://schemas.microsoft.com/office/drawing/2017/decorative" val="1"/>
              </a:ext>
            </a:extLst>
          </p:cNvPr>
          <p:cNvSpPr/>
          <p:nvPr/>
        </p:nvSpPr>
        <p:spPr>
          <a:xfrm>
            <a:off x="271071" y="6491809"/>
            <a:ext cx="12236349" cy="277511"/>
          </a:xfrm>
          <a:prstGeom prst="rect">
            <a:avLst/>
          </a:prstGeom>
          <a:solidFill>
            <a:srgbClr val="06335D"/>
          </a:solidFill>
          <a:ln/>
        </p:spPr>
        <p:txBody>
          <a:bodyPr/>
          <a:lstStyle/>
          <a:p>
            <a:endParaRPr lang="en-AU" sz="872">
              <a:latin typeface="Arial Nova" panose="020B0504020202020204" pitchFamily="34" charset="0"/>
            </a:endParaRPr>
          </a:p>
        </p:txBody>
      </p:sp>
      <p:sp>
        <p:nvSpPr>
          <p:cNvPr id="68" name="Text 57"/>
          <p:cNvSpPr/>
          <p:nvPr/>
        </p:nvSpPr>
        <p:spPr>
          <a:xfrm>
            <a:off x="640054" y="6491809"/>
            <a:ext cx="11489144" cy="277511"/>
          </a:xfrm>
          <a:prstGeom prst="rect">
            <a:avLst/>
          </a:prstGeom>
          <a:noFill/>
          <a:ln/>
        </p:spPr>
        <p:txBody>
          <a:bodyPr wrap="square" lIns="0" tIns="0" rIns="0" bIns="0" rtlCol="0" anchor="ctr"/>
          <a:lstStyle/>
          <a:p>
            <a:r>
              <a:rPr lang="en-US" sz="1200" b="1">
                <a:solidFill>
                  <a:srgbClr val="FFFFFF"/>
                </a:solidFill>
                <a:latin typeface="Arial Nova" panose="020B0504020202020204" pitchFamily="34" charset="0"/>
              </a:rPr>
              <a:t>Delivering for Queensland* (QPP Part 1)</a:t>
            </a:r>
            <a:endParaRPr lang="en-US" sz="1200">
              <a:latin typeface="Arial Nova" panose="020B0504020202020204" pitchFamily="34" charset="0"/>
            </a:endParaRPr>
          </a:p>
        </p:txBody>
      </p:sp>
      <p:sp>
        <p:nvSpPr>
          <p:cNvPr id="69" name="Shape 58">
            <a:extLst>
              <a:ext uri="{C183D7F6-B498-43B3-948B-1728B52AA6E4}">
                <adec:decorative xmlns:adec="http://schemas.microsoft.com/office/drawing/2017/decorative" val="1"/>
              </a:ext>
            </a:extLst>
          </p:cNvPr>
          <p:cNvSpPr/>
          <p:nvPr/>
        </p:nvSpPr>
        <p:spPr>
          <a:xfrm>
            <a:off x="277188" y="6856949"/>
            <a:ext cx="2378501" cy="2429334"/>
          </a:xfrm>
          <a:prstGeom prst="roundRect">
            <a:avLst>
              <a:gd name="adj" fmla="val 2745"/>
            </a:avLst>
          </a:prstGeom>
          <a:solidFill>
            <a:srgbClr val="FFFFFF"/>
          </a:solidFill>
          <a:ln w="9525">
            <a:solidFill>
              <a:srgbClr val="D8E1E9"/>
            </a:solidFill>
            <a:prstDash val="solid"/>
          </a:ln>
          <a:effectLst>
            <a:outerShdw blurRad="88900" dist="25400" dir="5400000" algn="bl" rotWithShape="0">
              <a:srgbClr val="9AA7B2">
                <a:alpha val="30000"/>
              </a:srgbClr>
            </a:outerShdw>
          </a:effectLst>
        </p:spPr>
        <p:txBody>
          <a:bodyPr/>
          <a:lstStyle/>
          <a:p>
            <a:endParaRPr lang="en-AU" sz="872">
              <a:latin typeface="Arial Nova" panose="020B0504020202020204" pitchFamily="34" charset="0"/>
            </a:endParaRPr>
          </a:p>
        </p:txBody>
      </p:sp>
      <p:sp>
        <p:nvSpPr>
          <p:cNvPr id="72" name="Text 60"/>
          <p:cNvSpPr/>
          <p:nvPr/>
        </p:nvSpPr>
        <p:spPr>
          <a:xfrm>
            <a:off x="465239" y="7373705"/>
            <a:ext cx="2040016" cy="149600"/>
          </a:xfrm>
          <a:prstGeom prst="rect">
            <a:avLst/>
          </a:prstGeom>
          <a:noFill/>
          <a:ln/>
        </p:spPr>
        <p:txBody>
          <a:bodyPr wrap="square" lIns="0" tIns="0" rIns="0" bIns="0" rtlCol="0" anchor="t"/>
          <a:lstStyle/>
          <a:p>
            <a:pPr algn="ctr"/>
            <a:r>
              <a:rPr lang="en-US" sz="1000" b="1">
                <a:solidFill>
                  <a:srgbClr val="06335D"/>
                </a:solidFill>
                <a:latin typeface="Arial Nova" panose="020B0504020202020204" pitchFamily="34" charset="0"/>
              </a:rPr>
              <a:t>Value for Queensland</a:t>
            </a:r>
            <a:endParaRPr lang="en-US" sz="1000">
              <a:latin typeface="Arial Nova" panose="020B0504020202020204" pitchFamily="34" charset="0"/>
            </a:endParaRPr>
          </a:p>
        </p:txBody>
      </p:sp>
      <p:sp>
        <p:nvSpPr>
          <p:cNvPr id="73" name="Text 61"/>
          <p:cNvSpPr/>
          <p:nvPr/>
        </p:nvSpPr>
        <p:spPr>
          <a:xfrm>
            <a:off x="329180" y="7600023"/>
            <a:ext cx="2286103" cy="1675919"/>
          </a:xfrm>
          <a:prstGeom prst="rect">
            <a:avLst/>
          </a:prstGeom>
          <a:noFill/>
          <a:ln/>
        </p:spPr>
        <p:txBody>
          <a:bodyPr wrap="square" lIns="0" tIns="0" rIns="0" bIns="0" rtlCol="0" anchor="t">
            <a:normAutofit/>
          </a:bodyPr>
          <a:lstStyle/>
          <a:p>
            <a:pPr>
              <a:lnSpc>
                <a:spcPct val="110000"/>
              </a:lnSpc>
            </a:pPr>
            <a:r>
              <a:rPr lang="en-US" sz="900">
                <a:solidFill>
                  <a:schemeClr val="tx1">
                    <a:lumMod val="95000"/>
                    <a:lumOff val="5000"/>
                  </a:schemeClr>
                </a:solidFill>
                <a:latin typeface="Arial Nova" panose="020B0504020202020204" pitchFamily="34" charset="0"/>
              </a:rPr>
              <a:t>[Key activity, initiative, measure or intended outcome]</a:t>
            </a:r>
          </a:p>
        </p:txBody>
      </p:sp>
      <p:sp>
        <p:nvSpPr>
          <p:cNvPr id="74" name="Shape 62">
            <a:extLst>
              <a:ext uri="{C183D7F6-B498-43B3-948B-1728B52AA6E4}">
                <adec:decorative xmlns:adec="http://schemas.microsoft.com/office/drawing/2017/decorative" val="1"/>
              </a:ext>
            </a:extLst>
          </p:cNvPr>
          <p:cNvSpPr/>
          <p:nvPr/>
        </p:nvSpPr>
        <p:spPr>
          <a:xfrm>
            <a:off x="2707914" y="6856955"/>
            <a:ext cx="2378501" cy="2429335"/>
          </a:xfrm>
          <a:prstGeom prst="roundRect">
            <a:avLst>
              <a:gd name="adj" fmla="val 2745"/>
            </a:avLst>
          </a:prstGeom>
          <a:solidFill>
            <a:srgbClr val="FFFFFF"/>
          </a:solidFill>
          <a:ln w="9525">
            <a:solidFill>
              <a:srgbClr val="D8E1E9"/>
            </a:solidFill>
            <a:prstDash val="solid"/>
          </a:ln>
          <a:effectLst>
            <a:outerShdw blurRad="88900" dist="25400" dir="5400000" algn="bl" rotWithShape="0">
              <a:srgbClr val="9AA7B2">
                <a:alpha val="30000"/>
              </a:srgbClr>
            </a:outerShdw>
          </a:effectLst>
        </p:spPr>
        <p:txBody>
          <a:bodyPr/>
          <a:lstStyle/>
          <a:p>
            <a:endParaRPr lang="en-AU" sz="872">
              <a:latin typeface="Arial Nova" panose="020B0504020202020204" pitchFamily="34" charset="0"/>
            </a:endParaRPr>
          </a:p>
        </p:txBody>
      </p:sp>
      <p:sp>
        <p:nvSpPr>
          <p:cNvPr id="77" name="Text 64"/>
          <p:cNvSpPr/>
          <p:nvPr/>
        </p:nvSpPr>
        <p:spPr>
          <a:xfrm>
            <a:off x="2907620" y="7373705"/>
            <a:ext cx="2040016" cy="149600"/>
          </a:xfrm>
          <a:prstGeom prst="rect">
            <a:avLst/>
          </a:prstGeom>
          <a:noFill/>
          <a:ln/>
        </p:spPr>
        <p:txBody>
          <a:bodyPr wrap="square" lIns="0" tIns="0" rIns="0" bIns="0" rtlCol="0" anchor="t"/>
          <a:lstStyle/>
          <a:p>
            <a:pPr algn="ctr"/>
            <a:r>
              <a:rPr lang="en-US" sz="1000" b="1">
                <a:solidFill>
                  <a:srgbClr val="06335D"/>
                </a:solidFill>
                <a:latin typeface="Arial Nova" panose="020B0504020202020204" pitchFamily="34" charset="0"/>
              </a:rPr>
              <a:t>Local opportunities</a:t>
            </a:r>
            <a:endParaRPr lang="en-US" sz="1000">
              <a:latin typeface="Arial Nova" panose="020B0504020202020204" pitchFamily="34" charset="0"/>
            </a:endParaRPr>
          </a:p>
        </p:txBody>
      </p:sp>
      <p:sp>
        <p:nvSpPr>
          <p:cNvPr id="78" name="Text 65"/>
          <p:cNvSpPr/>
          <p:nvPr/>
        </p:nvSpPr>
        <p:spPr>
          <a:xfrm>
            <a:off x="2802521" y="7605100"/>
            <a:ext cx="2249864" cy="1670836"/>
          </a:xfrm>
          <a:prstGeom prst="rect">
            <a:avLst/>
          </a:prstGeom>
          <a:noFill/>
          <a:ln/>
        </p:spPr>
        <p:txBody>
          <a:bodyPr wrap="square" lIns="0" tIns="0" rIns="0" bIns="0" rtlCol="0" anchor="t">
            <a:normAutofit/>
          </a:bodyPr>
          <a:lstStyle/>
          <a:p>
            <a:pPr>
              <a:lnSpc>
                <a:spcPct val="110000"/>
              </a:lnSpc>
            </a:pPr>
            <a:r>
              <a:rPr lang="en-US" sz="900">
                <a:solidFill>
                  <a:schemeClr val="tx1">
                    <a:lumMod val="95000"/>
                    <a:lumOff val="5000"/>
                  </a:schemeClr>
                </a:solidFill>
                <a:latin typeface="Arial Nova" panose="020B0504020202020204" pitchFamily="34" charset="0"/>
              </a:rPr>
              <a:t>[Key activity, initiative, measure or intended outcome]</a:t>
            </a:r>
          </a:p>
        </p:txBody>
      </p:sp>
      <p:sp>
        <p:nvSpPr>
          <p:cNvPr id="79" name="Shape 66">
            <a:extLst>
              <a:ext uri="{C183D7F6-B498-43B3-948B-1728B52AA6E4}">
                <adec:decorative xmlns:adec="http://schemas.microsoft.com/office/drawing/2017/decorative" val="1"/>
              </a:ext>
            </a:extLst>
          </p:cNvPr>
          <p:cNvSpPr/>
          <p:nvPr/>
        </p:nvSpPr>
        <p:spPr>
          <a:xfrm>
            <a:off x="5175781" y="6856949"/>
            <a:ext cx="2378501" cy="2429336"/>
          </a:xfrm>
          <a:prstGeom prst="roundRect">
            <a:avLst>
              <a:gd name="adj" fmla="val 2745"/>
            </a:avLst>
          </a:prstGeom>
          <a:solidFill>
            <a:srgbClr val="FFFFFF"/>
          </a:solidFill>
          <a:ln w="9525">
            <a:solidFill>
              <a:srgbClr val="D8E1E9"/>
            </a:solidFill>
            <a:prstDash val="solid"/>
          </a:ln>
          <a:effectLst>
            <a:outerShdw blurRad="88900" dist="25400" dir="5400000" algn="bl" rotWithShape="0">
              <a:srgbClr val="9AA7B2">
                <a:alpha val="30000"/>
              </a:srgbClr>
            </a:outerShdw>
          </a:effectLst>
        </p:spPr>
        <p:txBody>
          <a:bodyPr/>
          <a:lstStyle/>
          <a:p>
            <a:endParaRPr lang="en-AU" sz="872">
              <a:latin typeface="Arial Nova" panose="020B0504020202020204" pitchFamily="34" charset="0"/>
            </a:endParaRPr>
          </a:p>
        </p:txBody>
      </p:sp>
      <p:sp>
        <p:nvSpPr>
          <p:cNvPr id="82" name="Text 68"/>
          <p:cNvSpPr/>
          <p:nvPr/>
        </p:nvSpPr>
        <p:spPr>
          <a:xfrm>
            <a:off x="5327900" y="7325170"/>
            <a:ext cx="2040016" cy="149600"/>
          </a:xfrm>
          <a:prstGeom prst="rect">
            <a:avLst/>
          </a:prstGeom>
          <a:noFill/>
          <a:ln/>
        </p:spPr>
        <p:txBody>
          <a:bodyPr wrap="square" lIns="0" tIns="0" rIns="0" bIns="0" rtlCol="0" anchor="t"/>
          <a:lstStyle/>
          <a:p>
            <a:pPr algn="ctr"/>
            <a:r>
              <a:rPr lang="en-US" sz="1000" b="1">
                <a:solidFill>
                  <a:srgbClr val="06335D"/>
                </a:solidFill>
                <a:latin typeface="Arial Nova" panose="020B0504020202020204" pitchFamily="34" charset="0"/>
              </a:rPr>
              <a:t>Easy to do business</a:t>
            </a:r>
            <a:endParaRPr lang="en-US" sz="1000">
              <a:latin typeface="Arial Nova" panose="020B0504020202020204" pitchFamily="34" charset="0"/>
            </a:endParaRPr>
          </a:p>
        </p:txBody>
      </p:sp>
      <p:sp>
        <p:nvSpPr>
          <p:cNvPr id="83" name="Text 69"/>
          <p:cNvSpPr/>
          <p:nvPr/>
        </p:nvSpPr>
        <p:spPr>
          <a:xfrm>
            <a:off x="5237355" y="7610880"/>
            <a:ext cx="2221115" cy="1665056"/>
          </a:xfrm>
          <a:prstGeom prst="rect">
            <a:avLst/>
          </a:prstGeom>
          <a:noFill/>
          <a:ln/>
        </p:spPr>
        <p:txBody>
          <a:bodyPr wrap="square" lIns="0" tIns="0" rIns="0" bIns="0" rtlCol="0" anchor="t">
            <a:normAutofit/>
          </a:bodyPr>
          <a:lstStyle/>
          <a:p>
            <a:pPr>
              <a:lnSpc>
                <a:spcPct val="110000"/>
              </a:lnSpc>
            </a:pPr>
            <a:r>
              <a:rPr lang="en-US" sz="900">
                <a:solidFill>
                  <a:schemeClr val="tx1">
                    <a:lumMod val="95000"/>
                    <a:lumOff val="5000"/>
                  </a:schemeClr>
                </a:solidFill>
                <a:latin typeface="Arial Nova" panose="020B0504020202020204" pitchFamily="34" charset="0"/>
              </a:rPr>
              <a:t>[Key activity, initiative, measure or intended outcome]</a:t>
            </a:r>
          </a:p>
        </p:txBody>
      </p:sp>
      <p:sp>
        <p:nvSpPr>
          <p:cNvPr id="84" name="Shape 70">
            <a:extLst>
              <a:ext uri="{C183D7F6-B498-43B3-948B-1728B52AA6E4}">
                <adec:decorative xmlns:adec="http://schemas.microsoft.com/office/drawing/2017/decorative" val="1"/>
              </a:ext>
            </a:extLst>
          </p:cNvPr>
          <p:cNvSpPr/>
          <p:nvPr/>
        </p:nvSpPr>
        <p:spPr>
          <a:xfrm>
            <a:off x="7634244" y="6856955"/>
            <a:ext cx="2378501" cy="2429337"/>
          </a:xfrm>
          <a:prstGeom prst="roundRect">
            <a:avLst>
              <a:gd name="adj" fmla="val 2745"/>
            </a:avLst>
          </a:prstGeom>
          <a:solidFill>
            <a:srgbClr val="FFFFFF"/>
          </a:solidFill>
          <a:ln w="9525">
            <a:solidFill>
              <a:srgbClr val="D8E1E9"/>
            </a:solidFill>
            <a:prstDash val="solid"/>
          </a:ln>
          <a:effectLst>
            <a:outerShdw blurRad="88900" dist="25400" dir="5400000" algn="bl" rotWithShape="0">
              <a:srgbClr val="9AA7B2">
                <a:alpha val="30000"/>
              </a:srgbClr>
            </a:outerShdw>
          </a:effectLst>
        </p:spPr>
        <p:txBody>
          <a:bodyPr/>
          <a:lstStyle/>
          <a:p>
            <a:endParaRPr lang="en-AU" sz="872">
              <a:latin typeface="Arial Nova" panose="020B0504020202020204" pitchFamily="34" charset="0"/>
            </a:endParaRPr>
          </a:p>
        </p:txBody>
      </p:sp>
      <p:sp>
        <p:nvSpPr>
          <p:cNvPr id="87" name="Text 72"/>
          <p:cNvSpPr/>
          <p:nvPr/>
        </p:nvSpPr>
        <p:spPr>
          <a:xfrm>
            <a:off x="7811126" y="7311507"/>
            <a:ext cx="2040016" cy="126644"/>
          </a:xfrm>
          <a:prstGeom prst="rect">
            <a:avLst/>
          </a:prstGeom>
          <a:noFill/>
          <a:ln/>
        </p:spPr>
        <p:txBody>
          <a:bodyPr wrap="square" lIns="0" tIns="0" rIns="0" bIns="0" rtlCol="0" anchor="t"/>
          <a:lstStyle/>
          <a:p>
            <a:pPr algn="ctr"/>
            <a:r>
              <a:rPr lang="en-US" sz="1000" b="1">
                <a:solidFill>
                  <a:srgbClr val="06335D"/>
                </a:solidFill>
                <a:latin typeface="Arial Nova" panose="020B0504020202020204" pitchFamily="34" charset="0"/>
              </a:rPr>
              <a:t>Open to new ideas</a:t>
            </a:r>
            <a:endParaRPr lang="en-US" sz="1000">
              <a:latin typeface="Arial Nova" panose="020B0504020202020204" pitchFamily="34" charset="0"/>
            </a:endParaRPr>
          </a:p>
        </p:txBody>
      </p:sp>
      <p:sp>
        <p:nvSpPr>
          <p:cNvPr id="88" name="Text 73"/>
          <p:cNvSpPr/>
          <p:nvPr/>
        </p:nvSpPr>
        <p:spPr>
          <a:xfrm>
            <a:off x="7702690" y="7608152"/>
            <a:ext cx="2238328" cy="1694639"/>
          </a:xfrm>
          <a:prstGeom prst="rect">
            <a:avLst/>
          </a:prstGeom>
          <a:noFill/>
          <a:ln/>
        </p:spPr>
        <p:txBody>
          <a:bodyPr wrap="square" lIns="0" tIns="0" rIns="0" bIns="0" rtlCol="0" anchor="t">
            <a:normAutofit/>
          </a:bodyPr>
          <a:lstStyle/>
          <a:p>
            <a:pPr>
              <a:lnSpc>
                <a:spcPct val="110000"/>
              </a:lnSpc>
            </a:pPr>
            <a:r>
              <a:rPr lang="en-US" sz="900">
                <a:solidFill>
                  <a:schemeClr val="tx1">
                    <a:lumMod val="95000"/>
                    <a:lumOff val="5000"/>
                  </a:schemeClr>
                </a:solidFill>
                <a:latin typeface="Arial Nova" panose="020B0504020202020204" pitchFamily="34" charset="0"/>
              </a:rPr>
              <a:t>[Key activity, initiative, measure or intended outcome]</a:t>
            </a:r>
          </a:p>
        </p:txBody>
      </p:sp>
      <p:sp>
        <p:nvSpPr>
          <p:cNvPr id="89" name="Shape 74">
            <a:extLst>
              <a:ext uri="{C183D7F6-B498-43B3-948B-1728B52AA6E4}">
                <adec:decorative xmlns:adec="http://schemas.microsoft.com/office/drawing/2017/decorative" val="1"/>
              </a:ext>
            </a:extLst>
          </p:cNvPr>
          <p:cNvSpPr/>
          <p:nvPr/>
        </p:nvSpPr>
        <p:spPr>
          <a:xfrm>
            <a:off x="10129848" y="6856949"/>
            <a:ext cx="2377571" cy="2429338"/>
          </a:xfrm>
          <a:prstGeom prst="roundRect">
            <a:avLst>
              <a:gd name="adj" fmla="val 2745"/>
            </a:avLst>
          </a:prstGeom>
          <a:solidFill>
            <a:srgbClr val="FFFFFF"/>
          </a:solidFill>
          <a:ln w="9525">
            <a:solidFill>
              <a:srgbClr val="D8E1E9"/>
            </a:solidFill>
            <a:prstDash val="solid"/>
          </a:ln>
          <a:effectLst>
            <a:outerShdw blurRad="88900" dist="25400" dir="5400000" algn="bl" rotWithShape="0">
              <a:srgbClr val="9AA7B2">
                <a:alpha val="30000"/>
              </a:srgbClr>
            </a:outerShdw>
          </a:effectLst>
        </p:spPr>
        <p:txBody>
          <a:bodyPr/>
          <a:lstStyle/>
          <a:p>
            <a:endParaRPr lang="en-AU" sz="872">
              <a:latin typeface="Arial Nova" panose="020B0504020202020204" pitchFamily="34" charset="0"/>
            </a:endParaRPr>
          </a:p>
        </p:txBody>
      </p:sp>
      <p:sp>
        <p:nvSpPr>
          <p:cNvPr id="92" name="Text 76"/>
          <p:cNvSpPr/>
          <p:nvPr/>
        </p:nvSpPr>
        <p:spPr>
          <a:xfrm>
            <a:off x="10212752" y="7319462"/>
            <a:ext cx="2109489" cy="118695"/>
          </a:xfrm>
          <a:prstGeom prst="rect">
            <a:avLst/>
          </a:prstGeom>
          <a:noFill/>
          <a:ln/>
        </p:spPr>
        <p:txBody>
          <a:bodyPr wrap="square" lIns="0" tIns="0" rIns="0" bIns="0" rtlCol="0" anchor="t"/>
          <a:lstStyle/>
          <a:p>
            <a:pPr algn="ctr"/>
            <a:r>
              <a:rPr lang="en-US" sz="1000" b="1">
                <a:solidFill>
                  <a:srgbClr val="06335D"/>
                </a:solidFill>
                <a:latin typeface="Arial Nova" panose="020B0504020202020204" pitchFamily="34" charset="0"/>
              </a:rPr>
              <a:t>Practical economic, environmental &amp; social</a:t>
            </a:r>
            <a:endParaRPr lang="en-US" sz="1000">
              <a:latin typeface="Arial Nova" panose="020B0504020202020204" pitchFamily="34" charset="0"/>
            </a:endParaRPr>
          </a:p>
        </p:txBody>
      </p:sp>
      <p:sp>
        <p:nvSpPr>
          <p:cNvPr id="93" name="Text 77"/>
          <p:cNvSpPr/>
          <p:nvPr/>
        </p:nvSpPr>
        <p:spPr>
          <a:xfrm>
            <a:off x="10212751" y="7608144"/>
            <a:ext cx="2245359" cy="1667792"/>
          </a:xfrm>
          <a:prstGeom prst="rect">
            <a:avLst/>
          </a:prstGeom>
          <a:noFill/>
          <a:ln/>
        </p:spPr>
        <p:txBody>
          <a:bodyPr wrap="square" lIns="0" tIns="0" rIns="0" bIns="0" rtlCol="0" anchor="t">
            <a:normAutofit/>
          </a:bodyPr>
          <a:lstStyle/>
          <a:p>
            <a:pPr>
              <a:lnSpc>
                <a:spcPct val="110000"/>
              </a:lnSpc>
            </a:pPr>
            <a:r>
              <a:rPr lang="en-US" sz="900">
                <a:solidFill>
                  <a:schemeClr val="tx1">
                    <a:lumMod val="95000"/>
                    <a:lumOff val="5000"/>
                  </a:schemeClr>
                </a:solidFill>
                <a:latin typeface="Arial Nova" panose="020B0504020202020204" pitchFamily="34" charset="0"/>
              </a:rPr>
              <a:t>[Key activity, initiative, measure or intended outcome]</a:t>
            </a:r>
          </a:p>
        </p:txBody>
      </p:sp>
      <p:sp>
        <p:nvSpPr>
          <p:cNvPr id="94" name="Text 78"/>
          <p:cNvSpPr/>
          <p:nvPr/>
        </p:nvSpPr>
        <p:spPr>
          <a:xfrm>
            <a:off x="7202560" y="3622084"/>
            <a:ext cx="4921641" cy="150990"/>
          </a:xfrm>
          <a:prstGeom prst="rect">
            <a:avLst/>
          </a:prstGeom>
          <a:noFill/>
          <a:ln/>
        </p:spPr>
        <p:txBody>
          <a:bodyPr wrap="square" lIns="0" tIns="0" rIns="0" bIns="0" rtlCol="0" anchor="ctr"/>
          <a:lstStyle/>
          <a:p>
            <a:r>
              <a:rPr lang="en-US" sz="593" i="1">
                <a:solidFill>
                  <a:srgbClr val="44505C"/>
                </a:solidFill>
                <a:latin typeface="Arial Nova" panose="020B0504020202020204" pitchFamily="34" charset="0"/>
              </a:rPr>
              <a:t>Note 1: Data is based on the best available records at the time of preparation and should be reviewed annually</a:t>
            </a:r>
            <a:r>
              <a:rPr lang="en-US" sz="610" i="1">
                <a:solidFill>
                  <a:srgbClr val="44505C"/>
                </a:solidFill>
                <a:latin typeface="Arial Nova" panose="020B0504020202020204" pitchFamily="34" charset="0"/>
              </a:rPr>
              <a:t>.</a:t>
            </a:r>
            <a:endParaRPr lang="en-US" sz="610">
              <a:latin typeface="Arial Nova" panose="020B0504020202020204" pitchFamily="34" charset="0"/>
            </a:endParaRPr>
          </a:p>
        </p:txBody>
      </p:sp>
      <p:sp>
        <p:nvSpPr>
          <p:cNvPr id="96" name="TileBg0">
            <a:extLst>
              <a:ext uri="{FF2B5EF4-FFF2-40B4-BE49-F238E27FC236}">
                <a16:creationId xmlns:a16="http://schemas.microsoft.com/office/drawing/2014/main" id="{0480672C-D5B0-62EF-A1B9-F179D5DDDA2D}"/>
              </a:ext>
              <a:ext uri="{C183D7F6-B498-43B3-948B-1728B52AA6E4}">
                <adec:decorative xmlns:adec="http://schemas.microsoft.com/office/drawing/2017/decorative" val="1"/>
              </a:ext>
            </a:extLst>
          </p:cNvPr>
          <p:cNvSpPr/>
          <p:nvPr/>
        </p:nvSpPr>
        <p:spPr>
          <a:xfrm>
            <a:off x="7192321" y="1431880"/>
            <a:ext cx="1217278" cy="636813"/>
          </a:xfrm>
          <a:prstGeom prst="roundRect">
            <a:avLst>
              <a:gd name="adj" fmla="val 8000"/>
            </a:avLst>
          </a:prstGeom>
          <a:gradFill>
            <a:gsLst>
              <a:gs pos="0">
                <a:srgbClr val="EDF2F7"/>
              </a:gs>
              <a:gs pos="7000">
                <a:srgbClr val="009DD6"/>
              </a:gs>
              <a:gs pos="7001">
                <a:srgbClr val="002F5C"/>
              </a:gs>
              <a:gs pos="100000">
                <a:srgbClr val="002F5C"/>
              </a:gs>
            </a:gsLst>
            <a:lin ang="5400000" scaled="0"/>
          </a:gradFill>
          <a:ln>
            <a:noFill/>
          </a:ln>
        </p:spPr>
        <p:txBody>
          <a:bodyPr/>
          <a:lstStyle/>
          <a:p>
            <a:endParaRPr sz="678">
              <a:latin typeface="Arial Nova" panose="020B0504020202020204" pitchFamily="34" charset="0"/>
            </a:endParaRPr>
          </a:p>
        </p:txBody>
      </p:sp>
      <p:sp>
        <p:nvSpPr>
          <p:cNvPr id="97" name="TileLbl0">
            <a:extLst>
              <a:ext uri="{FF2B5EF4-FFF2-40B4-BE49-F238E27FC236}">
                <a16:creationId xmlns:a16="http://schemas.microsoft.com/office/drawing/2014/main" id="{EB98F3E2-06A1-7781-787E-6CA8D87E17B3}"/>
              </a:ext>
            </a:extLst>
          </p:cNvPr>
          <p:cNvSpPr txBox="1"/>
          <p:nvPr/>
        </p:nvSpPr>
        <p:spPr>
          <a:xfrm>
            <a:off x="7249081" y="1452245"/>
            <a:ext cx="1095196" cy="408835"/>
          </a:xfrm>
          <a:prstGeom prst="rect">
            <a:avLst/>
          </a:prstGeom>
          <a:noFill/>
        </p:spPr>
        <p:txBody>
          <a:bodyPr wrap="square" lIns="0" tIns="0" rIns="0" bIns="0" anchor="ctr"/>
          <a:lstStyle/>
          <a:p>
            <a:pPr algn="ctr">
              <a:buNone/>
            </a:pPr>
            <a:r>
              <a:rPr lang="en-AU" sz="900">
                <a:solidFill>
                  <a:schemeClr val="bg1">
                    <a:alpha val="72000"/>
                  </a:schemeClr>
                </a:solidFill>
                <a:latin typeface="Arial Nova" panose="020B0504020202020204" pitchFamily="34" charset="0"/>
              </a:rPr>
              <a:t>Annual procurement spend</a:t>
            </a:r>
          </a:p>
        </p:txBody>
      </p:sp>
      <p:sp>
        <p:nvSpPr>
          <p:cNvPr id="98" name="TileVal0">
            <a:extLst>
              <a:ext uri="{FF2B5EF4-FFF2-40B4-BE49-F238E27FC236}">
                <a16:creationId xmlns:a16="http://schemas.microsoft.com/office/drawing/2014/main" id="{39599E37-8F7F-9B20-15D7-901B0959311A}"/>
              </a:ext>
            </a:extLst>
          </p:cNvPr>
          <p:cNvSpPr txBox="1"/>
          <p:nvPr/>
        </p:nvSpPr>
        <p:spPr>
          <a:xfrm>
            <a:off x="7249081" y="1855567"/>
            <a:ext cx="1095196" cy="219019"/>
          </a:xfrm>
          <a:prstGeom prst="rect">
            <a:avLst/>
          </a:prstGeom>
          <a:noFill/>
        </p:spPr>
        <p:txBody>
          <a:bodyPr wrap="square" lIns="0" tIns="0" rIns="0" bIns="0" anchor="ctr"/>
          <a:lstStyle/>
          <a:p>
            <a:pPr algn="ctr">
              <a:buNone/>
            </a:pPr>
            <a:r>
              <a:rPr lang="en-AU" sz="1100" b="1">
                <a:solidFill>
                  <a:srgbClr val="EAF1F8"/>
                </a:solidFill>
                <a:latin typeface="Arial Nova" panose="020B0504020202020204" pitchFamily="34" charset="0"/>
              </a:rPr>
              <a:t>$XXX</a:t>
            </a:r>
          </a:p>
        </p:txBody>
      </p:sp>
      <p:sp>
        <p:nvSpPr>
          <p:cNvPr id="143" name="TileBg2">
            <a:extLst>
              <a:ext uri="{FF2B5EF4-FFF2-40B4-BE49-F238E27FC236}">
                <a16:creationId xmlns:a16="http://schemas.microsoft.com/office/drawing/2014/main" id="{7E32D09A-D13E-0412-CF14-D38F38E0CD8C}"/>
              </a:ext>
              <a:ext uri="{C183D7F6-B498-43B3-948B-1728B52AA6E4}">
                <adec:decorative xmlns:adec="http://schemas.microsoft.com/office/drawing/2017/decorative" val="1"/>
              </a:ext>
            </a:extLst>
          </p:cNvPr>
          <p:cNvSpPr/>
          <p:nvPr/>
        </p:nvSpPr>
        <p:spPr>
          <a:xfrm>
            <a:off x="9675926" y="1438612"/>
            <a:ext cx="1242578" cy="636813"/>
          </a:xfrm>
          <a:prstGeom prst="roundRect">
            <a:avLst>
              <a:gd name="adj" fmla="val 8000"/>
            </a:avLst>
          </a:prstGeom>
          <a:gradFill>
            <a:gsLst>
              <a:gs pos="0">
                <a:srgbClr val="EDF2F7"/>
              </a:gs>
              <a:gs pos="7000">
                <a:srgbClr val="009DD6"/>
              </a:gs>
              <a:gs pos="7001">
                <a:srgbClr val="002F5C"/>
              </a:gs>
              <a:gs pos="100000">
                <a:srgbClr val="002F5C"/>
              </a:gs>
            </a:gsLst>
            <a:lin ang="5400000" scaled="0"/>
          </a:gradFill>
          <a:ln>
            <a:noFill/>
          </a:ln>
        </p:spPr>
        <p:txBody>
          <a:bodyPr/>
          <a:lstStyle/>
          <a:p>
            <a:endParaRPr sz="678">
              <a:latin typeface="Arial Nova" panose="020B0504020202020204" pitchFamily="34" charset="0"/>
            </a:endParaRPr>
          </a:p>
        </p:txBody>
      </p:sp>
      <p:sp>
        <p:nvSpPr>
          <p:cNvPr id="144" name="TileLbl2">
            <a:extLst>
              <a:ext uri="{FF2B5EF4-FFF2-40B4-BE49-F238E27FC236}">
                <a16:creationId xmlns:a16="http://schemas.microsoft.com/office/drawing/2014/main" id="{A0B5D01C-4C6B-75C5-E10F-5658E267353E}"/>
              </a:ext>
            </a:extLst>
          </p:cNvPr>
          <p:cNvSpPr txBox="1"/>
          <p:nvPr/>
        </p:nvSpPr>
        <p:spPr>
          <a:xfrm>
            <a:off x="9729621" y="1411067"/>
            <a:ext cx="1135197" cy="408835"/>
          </a:xfrm>
          <a:prstGeom prst="rect">
            <a:avLst/>
          </a:prstGeom>
          <a:noFill/>
        </p:spPr>
        <p:txBody>
          <a:bodyPr wrap="square" lIns="0" tIns="0" rIns="0" bIns="0" anchor="ctr"/>
          <a:lstStyle/>
          <a:p>
            <a:pPr algn="ctr">
              <a:buNone/>
            </a:pPr>
            <a:r>
              <a:rPr lang="en-AU" sz="900">
                <a:solidFill>
                  <a:srgbClr val="FFFFFF">
                    <a:alpha val="72000"/>
                  </a:srgbClr>
                </a:solidFill>
                <a:latin typeface="Arial Nova" panose="020B0504020202020204" pitchFamily="34" charset="0"/>
              </a:rPr>
              <a:t>Spend under CUSA</a:t>
            </a:r>
          </a:p>
        </p:txBody>
      </p:sp>
      <p:sp>
        <p:nvSpPr>
          <p:cNvPr id="145" name="TileVal2">
            <a:extLst>
              <a:ext uri="{FF2B5EF4-FFF2-40B4-BE49-F238E27FC236}">
                <a16:creationId xmlns:a16="http://schemas.microsoft.com/office/drawing/2014/main" id="{5E56EF94-595C-FE01-A9FB-B5E86301D846}"/>
              </a:ext>
            </a:extLst>
          </p:cNvPr>
          <p:cNvSpPr txBox="1"/>
          <p:nvPr/>
        </p:nvSpPr>
        <p:spPr>
          <a:xfrm>
            <a:off x="9729621" y="1812603"/>
            <a:ext cx="1135197" cy="219019"/>
          </a:xfrm>
          <a:prstGeom prst="rect">
            <a:avLst/>
          </a:prstGeom>
          <a:noFill/>
        </p:spPr>
        <p:txBody>
          <a:bodyPr wrap="square" lIns="0" tIns="0" rIns="0" bIns="0" anchor="ctr"/>
          <a:lstStyle/>
          <a:p>
            <a:pPr algn="ctr">
              <a:buNone/>
            </a:pPr>
            <a:r>
              <a:rPr lang="en-AU" sz="1100" b="1">
                <a:solidFill>
                  <a:srgbClr val="EAF1F8"/>
                </a:solidFill>
                <a:latin typeface="Arial Nova" panose="020B0504020202020204" pitchFamily="34" charset="0"/>
              </a:rPr>
              <a:t>XX%</a:t>
            </a:r>
          </a:p>
        </p:txBody>
      </p:sp>
      <p:sp>
        <p:nvSpPr>
          <p:cNvPr id="104" name="TileBg0">
            <a:extLst>
              <a:ext uri="{FF2B5EF4-FFF2-40B4-BE49-F238E27FC236}">
                <a16:creationId xmlns:a16="http://schemas.microsoft.com/office/drawing/2014/main" id="{76097720-ABFA-CF21-35A0-104CF308CDBE}"/>
              </a:ext>
              <a:ext uri="{C183D7F6-B498-43B3-948B-1728B52AA6E4}">
                <adec:decorative xmlns:adec="http://schemas.microsoft.com/office/drawing/2017/decorative" val="1"/>
              </a:ext>
            </a:extLst>
          </p:cNvPr>
          <p:cNvSpPr/>
          <p:nvPr/>
        </p:nvSpPr>
        <p:spPr>
          <a:xfrm>
            <a:off x="10941601" y="1445403"/>
            <a:ext cx="1198792" cy="636813"/>
          </a:xfrm>
          <a:prstGeom prst="roundRect">
            <a:avLst>
              <a:gd name="adj" fmla="val 8000"/>
            </a:avLst>
          </a:prstGeom>
          <a:gradFill>
            <a:gsLst>
              <a:gs pos="0">
                <a:srgbClr val="EDF2F7"/>
              </a:gs>
              <a:gs pos="7000">
                <a:srgbClr val="009DD6"/>
              </a:gs>
              <a:gs pos="7001">
                <a:srgbClr val="002F5C"/>
              </a:gs>
              <a:gs pos="100000">
                <a:srgbClr val="002F5C"/>
              </a:gs>
            </a:gsLst>
            <a:lin ang="5400000" scaled="0"/>
          </a:gradFill>
          <a:ln>
            <a:noFill/>
          </a:ln>
        </p:spPr>
        <p:txBody>
          <a:bodyPr/>
          <a:lstStyle/>
          <a:p>
            <a:endParaRPr sz="678">
              <a:latin typeface="Arial Nova" panose="020B0504020202020204" pitchFamily="34" charset="0"/>
            </a:endParaRPr>
          </a:p>
        </p:txBody>
      </p:sp>
      <p:sp>
        <p:nvSpPr>
          <p:cNvPr id="105" name="TileLbl3">
            <a:extLst>
              <a:ext uri="{FF2B5EF4-FFF2-40B4-BE49-F238E27FC236}">
                <a16:creationId xmlns:a16="http://schemas.microsoft.com/office/drawing/2014/main" id="{7D01AA8E-92FA-8EC0-A816-B7B549AE464F}"/>
              </a:ext>
            </a:extLst>
          </p:cNvPr>
          <p:cNvSpPr txBox="1"/>
          <p:nvPr/>
        </p:nvSpPr>
        <p:spPr>
          <a:xfrm>
            <a:off x="10998496" y="1441210"/>
            <a:ext cx="1105133" cy="408835"/>
          </a:xfrm>
          <a:prstGeom prst="rect">
            <a:avLst/>
          </a:prstGeom>
          <a:noFill/>
        </p:spPr>
        <p:txBody>
          <a:bodyPr wrap="square" lIns="0" tIns="0" rIns="0" bIns="0" anchor="ctr"/>
          <a:lstStyle/>
          <a:p>
            <a:pPr algn="ctr">
              <a:buNone/>
            </a:pPr>
            <a:r>
              <a:rPr lang="en-AU" sz="900">
                <a:solidFill>
                  <a:srgbClr val="FFFFFF">
                    <a:alpha val="72000"/>
                  </a:srgbClr>
                </a:solidFill>
                <a:latin typeface="Arial Nova" panose="020B0504020202020204" pitchFamily="34" charset="0"/>
              </a:rPr>
              <a:t>Spend with Social Enterprise</a:t>
            </a:r>
          </a:p>
        </p:txBody>
      </p:sp>
      <p:sp>
        <p:nvSpPr>
          <p:cNvPr id="106" name="TileVal3">
            <a:extLst>
              <a:ext uri="{FF2B5EF4-FFF2-40B4-BE49-F238E27FC236}">
                <a16:creationId xmlns:a16="http://schemas.microsoft.com/office/drawing/2014/main" id="{4DB4B9CA-8922-587F-95FB-26B371C506DF}"/>
              </a:ext>
            </a:extLst>
          </p:cNvPr>
          <p:cNvSpPr txBox="1"/>
          <p:nvPr/>
        </p:nvSpPr>
        <p:spPr>
          <a:xfrm>
            <a:off x="10998496" y="1842743"/>
            <a:ext cx="1105133" cy="219019"/>
          </a:xfrm>
          <a:prstGeom prst="rect">
            <a:avLst/>
          </a:prstGeom>
          <a:noFill/>
        </p:spPr>
        <p:txBody>
          <a:bodyPr wrap="square" lIns="0" tIns="0" rIns="0" bIns="0" anchor="ctr"/>
          <a:lstStyle/>
          <a:p>
            <a:pPr algn="ctr">
              <a:buNone/>
            </a:pPr>
            <a:r>
              <a:rPr lang="en-AU" sz="1100" b="1">
                <a:solidFill>
                  <a:srgbClr val="EAF1F8"/>
                </a:solidFill>
                <a:latin typeface="Arial Nova" panose="020B0504020202020204" pitchFamily="34" charset="0"/>
              </a:rPr>
              <a:t>XX%</a:t>
            </a:r>
          </a:p>
        </p:txBody>
      </p:sp>
      <p:sp>
        <p:nvSpPr>
          <p:cNvPr id="107" name="TileBg0">
            <a:extLst>
              <a:ext uri="{FF2B5EF4-FFF2-40B4-BE49-F238E27FC236}">
                <a16:creationId xmlns:a16="http://schemas.microsoft.com/office/drawing/2014/main" id="{D18B27BA-B27C-E3F8-233C-AB75B36B1DCE}"/>
              </a:ext>
              <a:ext uri="{C183D7F6-B498-43B3-948B-1728B52AA6E4}">
                <adec:decorative xmlns:adec="http://schemas.microsoft.com/office/drawing/2017/decorative" val="1"/>
              </a:ext>
            </a:extLst>
          </p:cNvPr>
          <p:cNvSpPr/>
          <p:nvPr/>
        </p:nvSpPr>
        <p:spPr>
          <a:xfrm>
            <a:off x="9685926" y="2964071"/>
            <a:ext cx="1198792" cy="636813"/>
          </a:xfrm>
          <a:prstGeom prst="roundRect">
            <a:avLst>
              <a:gd name="adj" fmla="val 8000"/>
            </a:avLst>
          </a:prstGeom>
          <a:gradFill>
            <a:gsLst>
              <a:gs pos="0">
                <a:srgbClr val="EDF2F7"/>
              </a:gs>
              <a:gs pos="7000">
                <a:srgbClr val="009DD6"/>
              </a:gs>
              <a:gs pos="7001">
                <a:srgbClr val="002F5C"/>
              </a:gs>
              <a:gs pos="100000">
                <a:srgbClr val="002F5C"/>
              </a:gs>
            </a:gsLst>
            <a:lin ang="5400000" scaled="0"/>
          </a:gradFill>
          <a:ln>
            <a:noFill/>
          </a:ln>
        </p:spPr>
        <p:txBody>
          <a:bodyPr/>
          <a:lstStyle/>
          <a:p>
            <a:endParaRPr sz="678">
              <a:latin typeface="Arial Nova" panose="020B0504020202020204" pitchFamily="34" charset="0"/>
            </a:endParaRPr>
          </a:p>
        </p:txBody>
      </p:sp>
      <p:sp>
        <p:nvSpPr>
          <p:cNvPr id="108" name="TileLbl3">
            <a:extLst>
              <a:ext uri="{FF2B5EF4-FFF2-40B4-BE49-F238E27FC236}">
                <a16:creationId xmlns:a16="http://schemas.microsoft.com/office/drawing/2014/main" id="{CC09724B-3676-793D-F4E8-D282037B55E3}"/>
              </a:ext>
            </a:extLst>
          </p:cNvPr>
          <p:cNvSpPr txBox="1"/>
          <p:nvPr/>
        </p:nvSpPr>
        <p:spPr>
          <a:xfrm>
            <a:off x="9741537" y="2984130"/>
            <a:ext cx="1105133" cy="408835"/>
          </a:xfrm>
          <a:prstGeom prst="rect">
            <a:avLst/>
          </a:prstGeom>
          <a:noFill/>
        </p:spPr>
        <p:txBody>
          <a:bodyPr wrap="square" lIns="0" tIns="0" rIns="0" bIns="0" anchor="ctr"/>
          <a:lstStyle/>
          <a:p>
            <a:pPr algn="ctr">
              <a:buNone/>
            </a:pPr>
            <a:r>
              <a:rPr lang="en-AU" sz="900">
                <a:solidFill>
                  <a:srgbClr val="FFFFFF">
                    <a:alpha val="72000"/>
                  </a:srgbClr>
                </a:solidFill>
                <a:latin typeface="Arial Nova" panose="020B0504020202020204" pitchFamily="34" charset="0"/>
              </a:rPr>
              <a:t>Planned procurement activities</a:t>
            </a:r>
          </a:p>
        </p:txBody>
      </p:sp>
      <p:sp>
        <p:nvSpPr>
          <p:cNvPr id="109" name="TileVal3">
            <a:extLst>
              <a:ext uri="{FF2B5EF4-FFF2-40B4-BE49-F238E27FC236}">
                <a16:creationId xmlns:a16="http://schemas.microsoft.com/office/drawing/2014/main" id="{7C8F8BFF-2EEB-2091-E2BB-4648F8404523}"/>
              </a:ext>
            </a:extLst>
          </p:cNvPr>
          <p:cNvSpPr txBox="1"/>
          <p:nvPr/>
        </p:nvSpPr>
        <p:spPr>
          <a:xfrm>
            <a:off x="9741537" y="3385656"/>
            <a:ext cx="1105133" cy="219018"/>
          </a:xfrm>
          <a:prstGeom prst="rect">
            <a:avLst/>
          </a:prstGeom>
          <a:noFill/>
        </p:spPr>
        <p:txBody>
          <a:bodyPr wrap="square" lIns="0" tIns="0" rIns="0" bIns="0" anchor="ctr"/>
          <a:lstStyle/>
          <a:p>
            <a:pPr algn="ctr">
              <a:buNone/>
            </a:pPr>
            <a:r>
              <a:rPr lang="en-AU" sz="1100" b="1">
                <a:solidFill>
                  <a:srgbClr val="EAF1F8"/>
                </a:solidFill>
                <a:latin typeface="Arial Nova" panose="020B0504020202020204" pitchFamily="34" charset="0"/>
              </a:rPr>
              <a:t>XX</a:t>
            </a:r>
          </a:p>
        </p:txBody>
      </p:sp>
      <p:sp>
        <p:nvSpPr>
          <p:cNvPr id="110" name="TileBg0">
            <a:extLst>
              <a:ext uri="{FF2B5EF4-FFF2-40B4-BE49-F238E27FC236}">
                <a16:creationId xmlns:a16="http://schemas.microsoft.com/office/drawing/2014/main" id="{20E0ADA8-6E02-6F60-C019-D74862EB549C}"/>
              </a:ext>
              <a:ext uri="{C183D7F6-B498-43B3-948B-1728B52AA6E4}">
                <adec:decorative xmlns:adec="http://schemas.microsoft.com/office/drawing/2017/decorative" val="1"/>
              </a:ext>
            </a:extLst>
          </p:cNvPr>
          <p:cNvSpPr/>
          <p:nvPr/>
        </p:nvSpPr>
        <p:spPr>
          <a:xfrm>
            <a:off x="7192323" y="2964071"/>
            <a:ext cx="1220728" cy="636813"/>
          </a:xfrm>
          <a:prstGeom prst="roundRect">
            <a:avLst>
              <a:gd name="adj" fmla="val 8000"/>
            </a:avLst>
          </a:prstGeom>
          <a:gradFill>
            <a:gsLst>
              <a:gs pos="0">
                <a:srgbClr val="EDF2F7"/>
              </a:gs>
              <a:gs pos="7000">
                <a:srgbClr val="009DD6"/>
              </a:gs>
              <a:gs pos="7001">
                <a:srgbClr val="002F5C"/>
              </a:gs>
              <a:gs pos="100000">
                <a:srgbClr val="002F5C"/>
              </a:gs>
            </a:gsLst>
            <a:lin ang="5400000" scaled="0"/>
          </a:gradFill>
          <a:ln>
            <a:noFill/>
          </a:ln>
        </p:spPr>
        <p:txBody>
          <a:bodyPr/>
          <a:lstStyle/>
          <a:p>
            <a:endParaRPr sz="678">
              <a:latin typeface="Arial Nova" panose="020B0504020202020204" pitchFamily="34" charset="0"/>
            </a:endParaRPr>
          </a:p>
        </p:txBody>
      </p:sp>
      <p:sp>
        <p:nvSpPr>
          <p:cNvPr id="111" name="TileLbl3">
            <a:extLst>
              <a:ext uri="{FF2B5EF4-FFF2-40B4-BE49-F238E27FC236}">
                <a16:creationId xmlns:a16="http://schemas.microsoft.com/office/drawing/2014/main" id="{2A6387FA-7757-7CAF-C273-7DC8EFF2359F}"/>
              </a:ext>
            </a:extLst>
          </p:cNvPr>
          <p:cNvSpPr txBox="1"/>
          <p:nvPr/>
        </p:nvSpPr>
        <p:spPr>
          <a:xfrm>
            <a:off x="7276798" y="2960346"/>
            <a:ext cx="1105133" cy="408835"/>
          </a:xfrm>
          <a:prstGeom prst="rect">
            <a:avLst/>
          </a:prstGeom>
          <a:noFill/>
        </p:spPr>
        <p:txBody>
          <a:bodyPr wrap="square" lIns="0" tIns="0" rIns="0" bIns="0" anchor="ctr"/>
          <a:lstStyle/>
          <a:p>
            <a:pPr algn="ctr">
              <a:buNone/>
            </a:pPr>
            <a:r>
              <a:rPr lang="en-AU" sz="900">
                <a:solidFill>
                  <a:srgbClr val="FFFFFF">
                    <a:alpha val="72000"/>
                  </a:srgbClr>
                </a:solidFill>
                <a:latin typeface="Arial Nova" panose="020B0504020202020204" pitchFamily="34" charset="0"/>
              </a:rPr>
              <a:t>Active contracts and arrangements</a:t>
            </a:r>
          </a:p>
        </p:txBody>
      </p:sp>
      <p:sp>
        <p:nvSpPr>
          <p:cNvPr id="112" name="TileVal3">
            <a:extLst>
              <a:ext uri="{FF2B5EF4-FFF2-40B4-BE49-F238E27FC236}">
                <a16:creationId xmlns:a16="http://schemas.microsoft.com/office/drawing/2014/main" id="{9A99050F-5801-DC24-0662-1924BF713BDB}"/>
              </a:ext>
            </a:extLst>
          </p:cNvPr>
          <p:cNvSpPr txBox="1"/>
          <p:nvPr/>
        </p:nvSpPr>
        <p:spPr>
          <a:xfrm>
            <a:off x="7276798" y="3361880"/>
            <a:ext cx="1105133" cy="219019"/>
          </a:xfrm>
          <a:prstGeom prst="rect">
            <a:avLst/>
          </a:prstGeom>
          <a:noFill/>
        </p:spPr>
        <p:txBody>
          <a:bodyPr wrap="square" lIns="0" tIns="0" rIns="0" bIns="0" anchor="ctr"/>
          <a:lstStyle/>
          <a:p>
            <a:pPr algn="ctr">
              <a:buNone/>
            </a:pPr>
            <a:r>
              <a:rPr lang="en-AU" sz="1100" b="1">
                <a:solidFill>
                  <a:srgbClr val="EAF1F8"/>
                </a:solidFill>
                <a:latin typeface="Arial Nova" panose="020B0504020202020204" pitchFamily="34" charset="0"/>
              </a:rPr>
              <a:t>XX</a:t>
            </a:r>
          </a:p>
        </p:txBody>
      </p:sp>
      <p:sp>
        <p:nvSpPr>
          <p:cNvPr id="113" name="TileBg0">
            <a:extLst>
              <a:ext uri="{FF2B5EF4-FFF2-40B4-BE49-F238E27FC236}">
                <a16:creationId xmlns:a16="http://schemas.microsoft.com/office/drawing/2014/main" id="{09055A5C-AF9E-54C0-F84A-557C5F132EDC}"/>
              </a:ext>
              <a:ext uri="{C183D7F6-B498-43B3-948B-1728B52AA6E4}">
                <adec:decorative xmlns:adec="http://schemas.microsoft.com/office/drawing/2017/decorative" val="1"/>
              </a:ext>
            </a:extLst>
          </p:cNvPr>
          <p:cNvSpPr/>
          <p:nvPr/>
        </p:nvSpPr>
        <p:spPr>
          <a:xfrm>
            <a:off x="10914416" y="2967867"/>
            <a:ext cx="1198792" cy="636813"/>
          </a:xfrm>
          <a:prstGeom prst="roundRect">
            <a:avLst>
              <a:gd name="adj" fmla="val 8000"/>
            </a:avLst>
          </a:prstGeom>
          <a:gradFill>
            <a:gsLst>
              <a:gs pos="0">
                <a:srgbClr val="EDF2F7"/>
              </a:gs>
              <a:gs pos="7000">
                <a:srgbClr val="009DD6"/>
              </a:gs>
              <a:gs pos="7001">
                <a:srgbClr val="002F5C"/>
              </a:gs>
              <a:gs pos="100000">
                <a:srgbClr val="002F5C"/>
              </a:gs>
            </a:gsLst>
            <a:lin ang="5400000" scaled="0"/>
          </a:gradFill>
          <a:ln>
            <a:noFill/>
          </a:ln>
        </p:spPr>
        <p:txBody>
          <a:bodyPr/>
          <a:lstStyle/>
          <a:p>
            <a:endParaRPr sz="678">
              <a:latin typeface="Arial Nova" panose="020B0504020202020204" pitchFamily="34" charset="0"/>
            </a:endParaRPr>
          </a:p>
        </p:txBody>
      </p:sp>
      <p:sp>
        <p:nvSpPr>
          <p:cNvPr id="114" name="TileLbl3">
            <a:extLst>
              <a:ext uri="{FF2B5EF4-FFF2-40B4-BE49-F238E27FC236}">
                <a16:creationId xmlns:a16="http://schemas.microsoft.com/office/drawing/2014/main" id="{28EE0756-250E-F6FE-3C97-DD4EA85EC0B6}"/>
              </a:ext>
            </a:extLst>
          </p:cNvPr>
          <p:cNvSpPr txBox="1"/>
          <p:nvPr/>
        </p:nvSpPr>
        <p:spPr>
          <a:xfrm>
            <a:off x="10971312" y="2963674"/>
            <a:ext cx="1105133" cy="408835"/>
          </a:xfrm>
          <a:prstGeom prst="rect">
            <a:avLst/>
          </a:prstGeom>
          <a:noFill/>
        </p:spPr>
        <p:txBody>
          <a:bodyPr wrap="square" lIns="0" tIns="0" rIns="0" bIns="0" anchor="ctr"/>
          <a:lstStyle/>
          <a:p>
            <a:pPr algn="ctr">
              <a:buNone/>
            </a:pPr>
            <a:r>
              <a:rPr lang="en-AU" sz="900">
                <a:solidFill>
                  <a:srgbClr val="FFFFFF">
                    <a:alpha val="72000"/>
                  </a:srgbClr>
                </a:solidFill>
                <a:latin typeface="Arial Nova" panose="020B0504020202020204" pitchFamily="34" charset="0"/>
              </a:rPr>
              <a:t>Planned procurement pipeline value</a:t>
            </a:r>
          </a:p>
        </p:txBody>
      </p:sp>
      <p:sp>
        <p:nvSpPr>
          <p:cNvPr id="115" name="TileVal3">
            <a:extLst>
              <a:ext uri="{FF2B5EF4-FFF2-40B4-BE49-F238E27FC236}">
                <a16:creationId xmlns:a16="http://schemas.microsoft.com/office/drawing/2014/main" id="{1984888D-E688-8EA3-05ED-E4BA36E58B28}"/>
              </a:ext>
            </a:extLst>
          </p:cNvPr>
          <p:cNvSpPr txBox="1"/>
          <p:nvPr/>
        </p:nvSpPr>
        <p:spPr>
          <a:xfrm>
            <a:off x="10971312" y="3365202"/>
            <a:ext cx="1105133" cy="219018"/>
          </a:xfrm>
          <a:prstGeom prst="rect">
            <a:avLst/>
          </a:prstGeom>
          <a:noFill/>
        </p:spPr>
        <p:txBody>
          <a:bodyPr wrap="square" lIns="0" tIns="0" rIns="0" bIns="0" anchor="ctr"/>
          <a:lstStyle/>
          <a:p>
            <a:pPr algn="ctr">
              <a:buNone/>
            </a:pPr>
            <a:r>
              <a:rPr lang="en-AU" sz="1100" b="1">
                <a:solidFill>
                  <a:srgbClr val="EAF1F8"/>
                </a:solidFill>
                <a:latin typeface="Arial Nova" panose="020B0504020202020204" pitchFamily="34" charset="0"/>
              </a:rPr>
              <a:t>$XX</a:t>
            </a:r>
          </a:p>
        </p:txBody>
      </p:sp>
      <p:sp>
        <p:nvSpPr>
          <p:cNvPr id="116" name="TileBg0">
            <a:extLst>
              <a:ext uri="{FF2B5EF4-FFF2-40B4-BE49-F238E27FC236}">
                <a16:creationId xmlns:a16="http://schemas.microsoft.com/office/drawing/2014/main" id="{9A664196-F927-77C2-A6FA-03945F3FA155}"/>
              </a:ext>
              <a:ext uri="{C183D7F6-B498-43B3-948B-1728B52AA6E4}">
                <adec:decorative xmlns:adec="http://schemas.microsoft.com/office/drawing/2017/decorative" val="1"/>
              </a:ext>
            </a:extLst>
          </p:cNvPr>
          <p:cNvSpPr/>
          <p:nvPr/>
        </p:nvSpPr>
        <p:spPr>
          <a:xfrm>
            <a:off x="7192330" y="2199872"/>
            <a:ext cx="1241203" cy="636813"/>
          </a:xfrm>
          <a:prstGeom prst="roundRect">
            <a:avLst>
              <a:gd name="adj" fmla="val 8000"/>
            </a:avLst>
          </a:prstGeom>
          <a:gradFill>
            <a:gsLst>
              <a:gs pos="0">
                <a:srgbClr val="EDF2F7"/>
              </a:gs>
              <a:gs pos="7000">
                <a:srgbClr val="009DD6"/>
              </a:gs>
              <a:gs pos="7001">
                <a:srgbClr val="002F5C"/>
              </a:gs>
              <a:gs pos="100000">
                <a:srgbClr val="002F5C"/>
              </a:gs>
            </a:gsLst>
            <a:lin ang="5400000" scaled="0"/>
          </a:gradFill>
          <a:ln>
            <a:noFill/>
          </a:ln>
        </p:spPr>
        <p:txBody>
          <a:bodyPr/>
          <a:lstStyle/>
          <a:p>
            <a:endParaRPr sz="678">
              <a:latin typeface="Arial Nova" panose="020B0504020202020204" pitchFamily="34" charset="0"/>
            </a:endParaRPr>
          </a:p>
        </p:txBody>
      </p:sp>
      <p:sp>
        <p:nvSpPr>
          <p:cNvPr id="117" name="TileLbl3">
            <a:extLst>
              <a:ext uri="{FF2B5EF4-FFF2-40B4-BE49-F238E27FC236}">
                <a16:creationId xmlns:a16="http://schemas.microsoft.com/office/drawing/2014/main" id="{0A48423B-9379-F717-43C5-C1E83CAC89AA}"/>
              </a:ext>
            </a:extLst>
          </p:cNvPr>
          <p:cNvSpPr txBox="1"/>
          <p:nvPr/>
        </p:nvSpPr>
        <p:spPr>
          <a:xfrm>
            <a:off x="7258559" y="2176795"/>
            <a:ext cx="1105133" cy="408835"/>
          </a:xfrm>
          <a:prstGeom prst="rect">
            <a:avLst/>
          </a:prstGeom>
          <a:noFill/>
        </p:spPr>
        <p:txBody>
          <a:bodyPr wrap="square" lIns="0" tIns="0" rIns="0" bIns="0" anchor="ctr"/>
          <a:lstStyle/>
          <a:p>
            <a:pPr algn="ctr">
              <a:buNone/>
            </a:pPr>
            <a:r>
              <a:rPr lang="en-AU" sz="900">
                <a:solidFill>
                  <a:srgbClr val="FFFFFF">
                    <a:alpha val="72000"/>
                  </a:srgbClr>
                </a:solidFill>
                <a:latin typeface="Arial Nova" panose="020B0504020202020204" pitchFamily="34" charset="0"/>
              </a:rPr>
              <a:t>Number of active suppliers</a:t>
            </a:r>
          </a:p>
        </p:txBody>
      </p:sp>
      <p:sp>
        <p:nvSpPr>
          <p:cNvPr id="118" name="TileVal3">
            <a:extLst>
              <a:ext uri="{FF2B5EF4-FFF2-40B4-BE49-F238E27FC236}">
                <a16:creationId xmlns:a16="http://schemas.microsoft.com/office/drawing/2014/main" id="{7B0A9DC9-D0F5-61C4-EF77-5C7E604546A4}"/>
              </a:ext>
            </a:extLst>
          </p:cNvPr>
          <p:cNvSpPr txBox="1"/>
          <p:nvPr/>
        </p:nvSpPr>
        <p:spPr>
          <a:xfrm>
            <a:off x="7258559" y="2578328"/>
            <a:ext cx="1105133" cy="219019"/>
          </a:xfrm>
          <a:prstGeom prst="rect">
            <a:avLst/>
          </a:prstGeom>
          <a:noFill/>
        </p:spPr>
        <p:txBody>
          <a:bodyPr wrap="square" lIns="0" tIns="0" rIns="0" bIns="0" anchor="ctr"/>
          <a:lstStyle/>
          <a:p>
            <a:pPr algn="ctr">
              <a:buNone/>
            </a:pPr>
            <a:r>
              <a:rPr lang="en-AU" sz="1100" b="1">
                <a:solidFill>
                  <a:srgbClr val="EAF1F8"/>
                </a:solidFill>
                <a:latin typeface="Arial Nova" panose="020B0504020202020204" pitchFamily="34" charset="0"/>
              </a:rPr>
              <a:t>XX</a:t>
            </a:r>
          </a:p>
        </p:txBody>
      </p:sp>
      <p:sp>
        <p:nvSpPr>
          <p:cNvPr id="119" name="TileBg0">
            <a:extLst>
              <a:ext uri="{FF2B5EF4-FFF2-40B4-BE49-F238E27FC236}">
                <a16:creationId xmlns:a16="http://schemas.microsoft.com/office/drawing/2014/main" id="{5549311E-0992-9475-83EE-30E453531B1F}"/>
              </a:ext>
              <a:ext uri="{C183D7F6-B498-43B3-948B-1728B52AA6E4}">
                <adec:decorative xmlns:adec="http://schemas.microsoft.com/office/drawing/2017/decorative" val="1"/>
              </a:ext>
            </a:extLst>
          </p:cNvPr>
          <p:cNvSpPr/>
          <p:nvPr/>
        </p:nvSpPr>
        <p:spPr>
          <a:xfrm>
            <a:off x="8455679" y="2971840"/>
            <a:ext cx="1198792" cy="636813"/>
          </a:xfrm>
          <a:prstGeom prst="roundRect">
            <a:avLst>
              <a:gd name="adj" fmla="val 8000"/>
            </a:avLst>
          </a:prstGeom>
          <a:gradFill>
            <a:gsLst>
              <a:gs pos="0">
                <a:srgbClr val="EDF2F7"/>
              </a:gs>
              <a:gs pos="7000">
                <a:srgbClr val="009DD6"/>
              </a:gs>
              <a:gs pos="7001">
                <a:srgbClr val="002F5C"/>
              </a:gs>
              <a:gs pos="100000">
                <a:srgbClr val="002F5C"/>
              </a:gs>
            </a:gsLst>
            <a:lin ang="5400000" scaled="0"/>
          </a:gradFill>
          <a:ln>
            <a:noFill/>
          </a:ln>
        </p:spPr>
        <p:txBody>
          <a:bodyPr/>
          <a:lstStyle/>
          <a:p>
            <a:endParaRPr sz="678">
              <a:latin typeface="Arial Nova" panose="020B0504020202020204" pitchFamily="34" charset="0"/>
            </a:endParaRPr>
          </a:p>
        </p:txBody>
      </p:sp>
      <p:sp>
        <p:nvSpPr>
          <p:cNvPr id="120" name="TileLbl3">
            <a:extLst>
              <a:ext uri="{FF2B5EF4-FFF2-40B4-BE49-F238E27FC236}">
                <a16:creationId xmlns:a16="http://schemas.microsoft.com/office/drawing/2014/main" id="{82617C80-4F91-0700-8795-63E522694A04}"/>
              </a:ext>
            </a:extLst>
          </p:cNvPr>
          <p:cNvSpPr txBox="1"/>
          <p:nvPr/>
        </p:nvSpPr>
        <p:spPr>
          <a:xfrm>
            <a:off x="8545511" y="2967646"/>
            <a:ext cx="1105133" cy="408835"/>
          </a:xfrm>
          <a:prstGeom prst="rect">
            <a:avLst/>
          </a:prstGeom>
          <a:noFill/>
        </p:spPr>
        <p:txBody>
          <a:bodyPr wrap="square" lIns="0" tIns="0" rIns="0" bIns="0" anchor="ctr"/>
          <a:lstStyle/>
          <a:p>
            <a:pPr algn="ctr">
              <a:buNone/>
            </a:pPr>
            <a:r>
              <a:rPr lang="en-AU" sz="900">
                <a:solidFill>
                  <a:srgbClr val="FFFFFF">
                    <a:alpha val="72000"/>
                  </a:srgbClr>
                </a:solidFill>
                <a:latin typeface="Arial Nova" panose="020B0504020202020204" pitchFamily="34" charset="0"/>
              </a:rPr>
              <a:t>Contracts expiring next 12 months</a:t>
            </a:r>
          </a:p>
        </p:txBody>
      </p:sp>
      <p:sp>
        <p:nvSpPr>
          <p:cNvPr id="121" name="TileVal3">
            <a:extLst>
              <a:ext uri="{FF2B5EF4-FFF2-40B4-BE49-F238E27FC236}">
                <a16:creationId xmlns:a16="http://schemas.microsoft.com/office/drawing/2014/main" id="{376BC281-30E5-FC5D-15F8-7AB4BA52C4C0}"/>
              </a:ext>
            </a:extLst>
          </p:cNvPr>
          <p:cNvSpPr txBox="1"/>
          <p:nvPr/>
        </p:nvSpPr>
        <p:spPr>
          <a:xfrm>
            <a:off x="8545511" y="3369180"/>
            <a:ext cx="1105133" cy="219019"/>
          </a:xfrm>
          <a:prstGeom prst="rect">
            <a:avLst/>
          </a:prstGeom>
          <a:noFill/>
        </p:spPr>
        <p:txBody>
          <a:bodyPr wrap="square" lIns="0" tIns="0" rIns="0" bIns="0" anchor="ctr"/>
          <a:lstStyle/>
          <a:p>
            <a:pPr algn="ctr">
              <a:buNone/>
            </a:pPr>
            <a:r>
              <a:rPr lang="en-AU" sz="1100" b="1">
                <a:solidFill>
                  <a:srgbClr val="EAF1F8"/>
                </a:solidFill>
                <a:latin typeface="Arial Nova" panose="020B0504020202020204" pitchFamily="34" charset="0"/>
              </a:rPr>
              <a:t>XX</a:t>
            </a:r>
          </a:p>
        </p:txBody>
      </p:sp>
      <p:sp>
        <p:nvSpPr>
          <p:cNvPr id="122" name="TileBg0">
            <a:extLst>
              <a:ext uri="{FF2B5EF4-FFF2-40B4-BE49-F238E27FC236}">
                <a16:creationId xmlns:a16="http://schemas.microsoft.com/office/drawing/2014/main" id="{FA01431D-7EE1-2073-B927-3A67E66F5791}"/>
              </a:ext>
              <a:ext uri="{C183D7F6-B498-43B3-948B-1728B52AA6E4}">
                <adec:decorative xmlns:adec="http://schemas.microsoft.com/office/drawing/2017/decorative" val="1"/>
              </a:ext>
            </a:extLst>
          </p:cNvPr>
          <p:cNvSpPr/>
          <p:nvPr/>
        </p:nvSpPr>
        <p:spPr>
          <a:xfrm>
            <a:off x="8455528" y="2206806"/>
            <a:ext cx="1199971" cy="636813"/>
          </a:xfrm>
          <a:prstGeom prst="roundRect">
            <a:avLst>
              <a:gd name="adj" fmla="val 8000"/>
            </a:avLst>
          </a:prstGeom>
          <a:gradFill>
            <a:gsLst>
              <a:gs pos="0">
                <a:srgbClr val="EDF2F7"/>
              </a:gs>
              <a:gs pos="7000">
                <a:srgbClr val="009DD6"/>
              </a:gs>
              <a:gs pos="7001">
                <a:srgbClr val="002F5C"/>
              </a:gs>
              <a:gs pos="100000">
                <a:srgbClr val="002F5C"/>
              </a:gs>
            </a:gsLst>
            <a:lin ang="5400000" scaled="0"/>
          </a:gradFill>
          <a:ln>
            <a:noFill/>
          </a:ln>
        </p:spPr>
        <p:txBody>
          <a:bodyPr/>
          <a:lstStyle/>
          <a:p>
            <a:endParaRPr sz="678">
              <a:latin typeface="Arial Nova" panose="020B0504020202020204" pitchFamily="34" charset="0"/>
            </a:endParaRPr>
          </a:p>
        </p:txBody>
      </p:sp>
      <p:sp>
        <p:nvSpPr>
          <p:cNvPr id="123" name="TileLbl3">
            <a:extLst>
              <a:ext uri="{FF2B5EF4-FFF2-40B4-BE49-F238E27FC236}">
                <a16:creationId xmlns:a16="http://schemas.microsoft.com/office/drawing/2014/main" id="{D20746BC-5100-788B-47D4-F3FF3442A054}"/>
              </a:ext>
            </a:extLst>
          </p:cNvPr>
          <p:cNvSpPr txBox="1"/>
          <p:nvPr/>
        </p:nvSpPr>
        <p:spPr>
          <a:xfrm>
            <a:off x="8513149" y="2192827"/>
            <a:ext cx="1106221" cy="408835"/>
          </a:xfrm>
          <a:prstGeom prst="rect">
            <a:avLst/>
          </a:prstGeom>
          <a:noFill/>
        </p:spPr>
        <p:txBody>
          <a:bodyPr wrap="square" lIns="0" tIns="0" rIns="0" bIns="0" anchor="ctr"/>
          <a:lstStyle/>
          <a:p>
            <a:pPr algn="ctr">
              <a:buNone/>
            </a:pPr>
            <a:r>
              <a:rPr lang="en-AU" sz="900">
                <a:solidFill>
                  <a:srgbClr val="FFFFFF">
                    <a:alpha val="72000"/>
                  </a:srgbClr>
                </a:solidFill>
                <a:latin typeface="Arial Nova" panose="020B0504020202020204" pitchFamily="34" charset="0"/>
              </a:rPr>
              <a:t>Spend with Queensland suppliers</a:t>
            </a:r>
          </a:p>
        </p:txBody>
      </p:sp>
      <p:sp>
        <p:nvSpPr>
          <p:cNvPr id="124" name="TileVal3">
            <a:extLst>
              <a:ext uri="{FF2B5EF4-FFF2-40B4-BE49-F238E27FC236}">
                <a16:creationId xmlns:a16="http://schemas.microsoft.com/office/drawing/2014/main" id="{A076FE26-9087-A885-477E-BD82CB3FAF8D}"/>
              </a:ext>
            </a:extLst>
          </p:cNvPr>
          <p:cNvSpPr txBox="1"/>
          <p:nvPr/>
        </p:nvSpPr>
        <p:spPr>
          <a:xfrm>
            <a:off x="8513149" y="2594362"/>
            <a:ext cx="1106221" cy="219019"/>
          </a:xfrm>
          <a:prstGeom prst="rect">
            <a:avLst/>
          </a:prstGeom>
          <a:noFill/>
        </p:spPr>
        <p:txBody>
          <a:bodyPr wrap="square" lIns="0" tIns="0" rIns="0" bIns="0" anchor="ctr"/>
          <a:lstStyle/>
          <a:p>
            <a:pPr algn="ctr">
              <a:buNone/>
            </a:pPr>
            <a:r>
              <a:rPr lang="en-AU" sz="1100" b="1">
                <a:solidFill>
                  <a:srgbClr val="EAF1F8"/>
                </a:solidFill>
                <a:latin typeface="Arial Nova" panose="020B0504020202020204" pitchFamily="34" charset="0"/>
              </a:rPr>
              <a:t>XX%</a:t>
            </a:r>
          </a:p>
        </p:txBody>
      </p:sp>
      <p:sp>
        <p:nvSpPr>
          <p:cNvPr id="125" name="TileBg0">
            <a:extLst>
              <a:ext uri="{FF2B5EF4-FFF2-40B4-BE49-F238E27FC236}">
                <a16:creationId xmlns:a16="http://schemas.microsoft.com/office/drawing/2014/main" id="{8A09A9BB-6E69-5B6D-9F87-824B70CA9260}"/>
              </a:ext>
              <a:ext uri="{C183D7F6-B498-43B3-948B-1728B52AA6E4}">
                <adec:decorative xmlns:adec="http://schemas.microsoft.com/office/drawing/2017/decorative" val="1"/>
              </a:ext>
            </a:extLst>
          </p:cNvPr>
          <p:cNvSpPr/>
          <p:nvPr/>
        </p:nvSpPr>
        <p:spPr>
          <a:xfrm>
            <a:off x="9685926" y="2206806"/>
            <a:ext cx="1198792" cy="636813"/>
          </a:xfrm>
          <a:prstGeom prst="roundRect">
            <a:avLst>
              <a:gd name="adj" fmla="val 8000"/>
            </a:avLst>
          </a:prstGeom>
          <a:gradFill>
            <a:gsLst>
              <a:gs pos="0">
                <a:srgbClr val="EDF2F7"/>
              </a:gs>
              <a:gs pos="7000">
                <a:srgbClr val="009DD6"/>
              </a:gs>
              <a:gs pos="7001">
                <a:srgbClr val="002F5C"/>
              </a:gs>
              <a:gs pos="100000">
                <a:srgbClr val="002F5C"/>
              </a:gs>
            </a:gsLst>
            <a:lin ang="5400000" scaled="0"/>
          </a:gradFill>
          <a:ln>
            <a:noFill/>
          </a:ln>
        </p:spPr>
        <p:txBody>
          <a:bodyPr/>
          <a:lstStyle/>
          <a:p>
            <a:endParaRPr sz="678">
              <a:latin typeface="Arial Nova" panose="020B0504020202020204" pitchFamily="34" charset="0"/>
            </a:endParaRPr>
          </a:p>
        </p:txBody>
      </p:sp>
      <p:sp>
        <p:nvSpPr>
          <p:cNvPr id="126" name="TileLbl3">
            <a:extLst>
              <a:ext uri="{FF2B5EF4-FFF2-40B4-BE49-F238E27FC236}">
                <a16:creationId xmlns:a16="http://schemas.microsoft.com/office/drawing/2014/main" id="{ADDE5869-1B52-38FB-535C-9448981B233F}"/>
              </a:ext>
            </a:extLst>
          </p:cNvPr>
          <p:cNvSpPr txBox="1"/>
          <p:nvPr/>
        </p:nvSpPr>
        <p:spPr>
          <a:xfrm>
            <a:off x="9742821" y="2202613"/>
            <a:ext cx="1105133" cy="408835"/>
          </a:xfrm>
          <a:prstGeom prst="rect">
            <a:avLst/>
          </a:prstGeom>
          <a:noFill/>
        </p:spPr>
        <p:txBody>
          <a:bodyPr wrap="square" lIns="0" tIns="0" rIns="0" bIns="0" anchor="ctr"/>
          <a:lstStyle/>
          <a:p>
            <a:pPr algn="ctr">
              <a:buNone/>
            </a:pPr>
            <a:r>
              <a:rPr lang="en-AU" sz="900">
                <a:solidFill>
                  <a:srgbClr val="FFFFFF">
                    <a:alpha val="72000"/>
                  </a:srgbClr>
                </a:solidFill>
                <a:latin typeface="Arial Nova" panose="020B0504020202020204" pitchFamily="34" charset="0"/>
              </a:rPr>
              <a:t>SME spend</a:t>
            </a:r>
          </a:p>
        </p:txBody>
      </p:sp>
      <p:sp>
        <p:nvSpPr>
          <p:cNvPr id="127" name="TileVal3">
            <a:extLst>
              <a:ext uri="{FF2B5EF4-FFF2-40B4-BE49-F238E27FC236}">
                <a16:creationId xmlns:a16="http://schemas.microsoft.com/office/drawing/2014/main" id="{60884879-8803-AC5A-F4EE-16FE2941B399}"/>
              </a:ext>
            </a:extLst>
          </p:cNvPr>
          <p:cNvSpPr txBox="1"/>
          <p:nvPr/>
        </p:nvSpPr>
        <p:spPr>
          <a:xfrm>
            <a:off x="9742821" y="2604146"/>
            <a:ext cx="1105133" cy="219019"/>
          </a:xfrm>
          <a:prstGeom prst="rect">
            <a:avLst/>
          </a:prstGeom>
          <a:noFill/>
        </p:spPr>
        <p:txBody>
          <a:bodyPr wrap="square" lIns="0" tIns="0" rIns="0" bIns="0" anchor="ctr"/>
          <a:lstStyle/>
          <a:p>
            <a:pPr algn="ctr">
              <a:buNone/>
            </a:pPr>
            <a:r>
              <a:rPr lang="en-AU" sz="1100" b="1">
                <a:solidFill>
                  <a:srgbClr val="EAF1F8"/>
                </a:solidFill>
                <a:latin typeface="Arial Nova" panose="020B0504020202020204" pitchFamily="34" charset="0"/>
              </a:rPr>
              <a:t>XX%</a:t>
            </a:r>
          </a:p>
        </p:txBody>
      </p:sp>
      <p:sp>
        <p:nvSpPr>
          <p:cNvPr id="128" name="TileBg0">
            <a:extLst>
              <a:ext uri="{FF2B5EF4-FFF2-40B4-BE49-F238E27FC236}">
                <a16:creationId xmlns:a16="http://schemas.microsoft.com/office/drawing/2014/main" id="{B2280C64-FE9C-DDC6-D321-F3DE23392BD8}"/>
              </a:ext>
              <a:ext uri="{C183D7F6-B498-43B3-948B-1728B52AA6E4}">
                <adec:decorative xmlns:adec="http://schemas.microsoft.com/office/drawing/2017/decorative" val="1"/>
              </a:ext>
            </a:extLst>
          </p:cNvPr>
          <p:cNvSpPr/>
          <p:nvPr/>
        </p:nvSpPr>
        <p:spPr>
          <a:xfrm>
            <a:off x="10927351" y="2206806"/>
            <a:ext cx="1194945" cy="636813"/>
          </a:xfrm>
          <a:prstGeom prst="roundRect">
            <a:avLst>
              <a:gd name="adj" fmla="val 8000"/>
            </a:avLst>
          </a:prstGeom>
          <a:gradFill>
            <a:gsLst>
              <a:gs pos="0">
                <a:srgbClr val="EDF2F7"/>
              </a:gs>
              <a:gs pos="7000">
                <a:srgbClr val="009DD6"/>
              </a:gs>
              <a:gs pos="7001">
                <a:srgbClr val="002F5C"/>
              </a:gs>
              <a:gs pos="100000">
                <a:srgbClr val="002F5C"/>
              </a:gs>
            </a:gsLst>
            <a:lin ang="5400000" scaled="0"/>
          </a:gradFill>
          <a:ln>
            <a:noFill/>
          </a:ln>
        </p:spPr>
        <p:txBody>
          <a:bodyPr/>
          <a:lstStyle/>
          <a:p>
            <a:endParaRPr sz="678">
              <a:latin typeface="Arial Nova" panose="020B0504020202020204" pitchFamily="34" charset="0"/>
            </a:endParaRPr>
          </a:p>
        </p:txBody>
      </p:sp>
      <p:sp>
        <p:nvSpPr>
          <p:cNvPr id="129" name="TileLbl3">
            <a:extLst>
              <a:ext uri="{FF2B5EF4-FFF2-40B4-BE49-F238E27FC236}">
                <a16:creationId xmlns:a16="http://schemas.microsoft.com/office/drawing/2014/main" id="{E692B5F8-321B-95E9-9543-2AD06360ABF7}"/>
              </a:ext>
            </a:extLst>
          </p:cNvPr>
          <p:cNvSpPr txBox="1"/>
          <p:nvPr/>
        </p:nvSpPr>
        <p:spPr>
          <a:xfrm>
            <a:off x="10984235" y="2202613"/>
            <a:ext cx="1101588" cy="408835"/>
          </a:xfrm>
          <a:prstGeom prst="rect">
            <a:avLst/>
          </a:prstGeom>
          <a:noFill/>
        </p:spPr>
        <p:txBody>
          <a:bodyPr wrap="square" lIns="0" tIns="0" rIns="0" bIns="0" anchor="ctr"/>
          <a:lstStyle/>
          <a:p>
            <a:pPr algn="ctr">
              <a:buNone/>
            </a:pPr>
            <a:r>
              <a:rPr lang="en-AU" sz="900">
                <a:solidFill>
                  <a:srgbClr val="FFFFFF">
                    <a:alpha val="72000"/>
                  </a:srgbClr>
                </a:solidFill>
                <a:latin typeface="Arial Nova" panose="020B0504020202020204" pitchFamily="34" charset="0"/>
              </a:rPr>
              <a:t>Aboriginal and Torres Strait Islander spend</a:t>
            </a:r>
          </a:p>
        </p:txBody>
      </p:sp>
      <p:sp>
        <p:nvSpPr>
          <p:cNvPr id="130" name="TileVal3">
            <a:extLst>
              <a:ext uri="{FF2B5EF4-FFF2-40B4-BE49-F238E27FC236}">
                <a16:creationId xmlns:a16="http://schemas.microsoft.com/office/drawing/2014/main" id="{83CB83F4-ECF5-13C7-2591-393E27A4F442}"/>
              </a:ext>
            </a:extLst>
          </p:cNvPr>
          <p:cNvSpPr txBox="1"/>
          <p:nvPr/>
        </p:nvSpPr>
        <p:spPr>
          <a:xfrm>
            <a:off x="10984235" y="2604146"/>
            <a:ext cx="1101588" cy="219019"/>
          </a:xfrm>
          <a:prstGeom prst="rect">
            <a:avLst/>
          </a:prstGeom>
          <a:noFill/>
        </p:spPr>
        <p:txBody>
          <a:bodyPr wrap="square" lIns="0" tIns="0" rIns="0" bIns="0" anchor="ctr"/>
          <a:lstStyle/>
          <a:p>
            <a:pPr algn="ctr">
              <a:buNone/>
            </a:pPr>
            <a:r>
              <a:rPr lang="en-AU" sz="1100" b="1">
                <a:solidFill>
                  <a:srgbClr val="EAF1F8"/>
                </a:solidFill>
                <a:latin typeface="Arial Nova" panose="020B0504020202020204" pitchFamily="34" charset="0"/>
              </a:rPr>
              <a:t>XX%</a:t>
            </a:r>
          </a:p>
        </p:txBody>
      </p:sp>
      <p:sp>
        <p:nvSpPr>
          <p:cNvPr id="152" name="TileBg1">
            <a:extLst>
              <a:ext uri="{FF2B5EF4-FFF2-40B4-BE49-F238E27FC236}">
                <a16:creationId xmlns:a16="http://schemas.microsoft.com/office/drawing/2014/main" id="{51B91ABB-A397-532B-89C6-6CD84D02CDDD}"/>
              </a:ext>
              <a:ext uri="{C183D7F6-B498-43B3-948B-1728B52AA6E4}">
                <adec:decorative xmlns:adec="http://schemas.microsoft.com/office/drawing/2017/decorative" val="1"/>
              </a:ext>
            </a:extLst>
          </p:cNvPr>
          <p:cNvSpPr/>
          <p:nvPr/>
        </p:nvSpPr>
        <p:spPr>
          <a:xfrm>
            <a:off x="8432697" y="1441209"/>
            <a:ext cx="1198792" cy="636813"/>
          </a:xfrm>
          <a:prstGeom prst="roundRect">
            <a:avLst>
              <a:gd name="adj" fmla="val 8000"/>
            </a:avLst>
          </a:prstGeom>
          <a:gradFill>
            <a:gsLst>
              <a:gs pos="0">
                <a:srgbClr val="EAF1F8"/>
              </a:gs>
              <a:gs pos="7000">
                <a:srgbClr val="009DD6"/>
              </a:gs>
              <a:gs pos="7001">
                <a:srgbClr val="002F5C"/>
              </a:gs>
              <a:gs pos="100000">
                <a:srgbClr val="002F5C"/>
              </a:gs>
            </a:gsLst>
            <a:lin ang="5400000" scaled="0"/>
          </a:gradFill>
          <a:ln>
            <a:noFill/>
          </a:ln>
        </p:spPr>
        <p:txBody>
          <a:bodyPr/>
          <a:lstStyle/>
          <a:p>
            <a:endParaRPr sz="678">
              <a:latin typeface="Arial Nova" panose="020B0504020202020204" pitchFamily="34" charset="0"/>
            </a:endParaRPr>
          </a:p>
        </p:txBody>
      </p:sp>
      <p:sp>
        <p:nvSpPr>
          <p:cNvPr id="153" name="TileLbl1">
            <a:extLst>
              <a:ext uri="{FF2B5EF4-FFF2-40B4-BE49-F238E27FC236}">
                <a16:creationId xmlns:a16="http://schemas.microsoft.com/office/drawing/2014/main" id="{5A1D8428-C2C6-90DD-25D4-A5EEEF293A49}"/>
              </a:ext>
            </a:extLst>
          </p:cNvPr>
          <p:cNvSpPr txBox="1"/>
          <p:nvPr/>
        </p:nvSpPr>
        <p:spPr>
          <a:xfrm>
            <a:off x="8503110" y="1411821"/>
            <a:ext cx="1083148" cy="408835"/>
          </a:xfrm>
          <a:prstGeom prst="rect">
            <a:avLst/>
          </a:prstGeom>
          <a:noFill/>
        </p:spPr>
        <p:txBody>
          <a:bodyPr wrap="square" lIns="0" tIns="0" rIns="0" bIns="0" anchor="ctr"/>
          <a:lstStyle/>
          <a:p>
            <a:pPr algn="ctr">
              <a:buNone/>
            </a:pPr>
            <a:r>
              <a:rPr lang="en-AU" sz="900">
                <a:solidFill>
                  <a:srgbClr val="FFFFFF">
                    <a:alpha val="72000"/>
                  </a:srgbClr>
                </a:solidFill>
                <a:latin typeface="Arial Nova" panose="020B0504020202020204" pitchFamily="34" charset="0"/>
              </a:rPr>
              <a:t>Managed procurement spend</a:t>
            </a:r>
          </a:p>
        </p:txBody>
      </p:sp>
      <p:sp>
        <p:nvSpPr>
          <p:cNvPr id="154" name="TileVal1">
            <a:extLst>
              <a:ext uri="{FF2B5EF4-FFF2-40B4-BE49-F238E27FC236}">
                <a16:creationId xmlns:a16="http://schemas.microsoft.com/office/drawing/2014/main" id="{3F1C8F32-239D-AC3B-DE6C-8B691C0C31B5}"/>
              </a:ext>
            </a:extLst>
          </p:cNvPr>
          <p:cNvSpPr txBox="1"/>
          <p:nvPr/>
        </p:nvSpPr>
        <p:spPr>
          <a:xfrm>
            <a:off x="8503110" y="1813354"/>
            <a:ext cx="1083148" cy="219019"/>
          </a:xfrm>
          <a:prstGeom prst="rect">
            <a:avLst/>
          </a:prstGeom>
          <a:noFill/>
        </p:spPr>
        <p:txBody>
          <a:bodyPr wrap="square" lIns="0" tIns="0" rIns="0" bIns="0" anchor="ctr"/>
          <a:lstStyle/>
          <a:p>
            <a:pPr algn="ctr">
              <a:buNone/>
            </a:pPr>
            <a:r>
              <a:rPr lang="en-AU" sz="1100" b="1">
                <a:solidFill>
                  <a:srgbClr val="EAF1F8"/>
                </a:solidFill>
                <a:latin typeface="Arial Nova" panose="020B0504020202020204" pitchFamily="34" charset="0"/>
              </a:rPr>
              <a:t>XX%</a:t>
            </a:r>
          </a:p>
        </p:txBody>
      </p:sp>
      <p:pic>
        <p:nvPicPr>
          <p:cNvPr id="156" name="Graphic 155" descr="Value for queensland logo">
            <a:extLst>
              <a:ext uri="{FF2B5EF4-FFF2-40B4-BE49-F238E27FC236}">
                <a16:creationId xmlns:a16="http://schemas.microsoft.com/office/drawing/2014/main" id="{8CB9ADCC-7D10-FA67-6996-EC5A95FDC32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257037" y="6910677"/>
            <a:ext cx="431028" cy="420008"/>
          </a:xfrm>
          <a:prstGeom prst="rect">
            <a:avLst/>
          </a:prstGeom>
        </p:spPr>
      </p:pic>
      <p:pic>
        <p:nvPicPr>
          <p:cNvPr id="159" name="Graphic 158" descr="local opportunities logo">
            <a:extLst>
              <a:ext uri="{FF2B5EF4-FFF2-40B4-BE49-F238E27FC236}">
                <a16:creationId xmlns:a16="http://schemas.microsoft.com/office/drawing/2014/main" id="{981807EC-D9B9-4F87-55A0-620B0E94134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661826" y="6896631"/>
            <a:ext cx="446303" cy="434893"/>
          </a:xfrm>
          <a:prstGeom prst="rect">
            <a:avLst/>
          </a:prstGeom>
        </p:spPr>
      </p:pic>
      <p:pic>
        <p:nvPicPr>
          <p:cNvPr id="160" name="Graphic 159" descr="Easy to do business logo">
            <a:extLst>
              <a:ext uri="{FF2B5EF4-FFF2-40B4-BE49-F238E27FC236}">
                <a16:creationId xmlns:a16="http://schemas.microsoft.com/office/drawing/2014/main" id="{05951367-2974-A4C0-B8DE-F17B448F9F5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178074" y="6861552"/>
            <a:ext cx="445584" cy="434192"/>
          </a:xfrm>
          <a:prstGeom prst="rect">
            <a:avLst/>
          </a:prstGeom>
        </p:spPr>
      </p:pic>
      <p:pic>
        <p:nvPicPr>
          <p:cNvPr id="161" name="Graphic 160" descr="open to new ideas logo">
            <a:extLst>
              <a:ext uri="{FF2B5EF4-FFF2-40B4-BE49-F238E27FC236}">
                <a16:creationId xmlns:a16="http://schemas.microsoft.com/office/drawing/2014/main" id="{05AB877D-0DCE-27EF-2DBA-EF8C681270C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587354" y="6877315"/>
            <a:ext cx="445584" cy="434192"/>
          </a:xfrm>
          <a:prstGeom prst="rect">
            <a:avLst/>
          </a:prstGeom>
        </p:spPr>
      </p:pic>
      <p:pic>
        <p:nvPicPr>
          <p:cNvPr id="162" name="Graphic 161" descr="economic, environmental and social logo">
            <a:extLst>
              <a:ext uri="{FF2B5EF4-FFF2-40B4-BE49-F238E27FC236}">
                <a16:creationId xmlns:a16="http://schemas.microsoft.com/office/drawing/2014/main" id="{C317ED76-B1D4-A4C7-DBAE-6B4778BBB92B}"/>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1043047" y="6895897"/>
            <a:ext cx="433092" cy="422020"/>
          </a:xfrm>
          <a:prstGeom prst="rect">
            <a:avLst/>
          </a:prstGeom>
        </p:spPr>
      </p:pic>
      <p:sp>
        <p:nvSpPr>
          <p:cNvPr id="6" name="Shape 77">
            <a:extLst>
              <a:ext uri="{FF2B5EF4-FFF2-40B4-BE49-F238E27FC236}">
                <a16:creationId xmlns:a16="http://schemas.microsoft.com/office/drawing/2014/main" id="{0809FF9B-B2FE-D3BC-037F-14DDD5F1BC8E}"/>
              </a:ext>
              <a:ext uri="{C183D7F6-B498-43B3-948B-1728B52AA6E4}">
                <adec:decorative xmlns:adec="http://schemas.microsoft.com/office/drawing/2017/decorative" val="1"/>
              </a:ext>
            </a:extLst>
          </p:cNvPr>
          <p:cNvSpPr/>
          <p:nvPr/>
        </p:nvSpPr>
        <p:spPr>
          <a:xfrm>
            <a:off x="286038" y="6228105"/>
            <a:ext cx="12236349" cy="194379"/>
          </a:xfrm>
          <a:prstGeom prst="roundRect">
            <a:avLst>
              <a:gd name="adj" fmla="val 12500"/>
            </a:avLst>
          </a:prstGeom>
          <a:solidFill>
            <a:srgbClr val="EAF1F8"/>
          </a:solidFill>
          <a:ln w="6350">
            <a:solidFill>
              <a:srgbClr val="D8E1E9"/>
            </a:solidFill>
            <a:prstDash val="solid"/>
          </a:ln>
        </p:spPr>
        <p:txBody>
          <a:bodyPr/>
          <a:lstStyle/>
          <a:p>
            <a:endParaRPr lang="en-AU" sz="678">
              <a:latin typeface="Arial Nova" panose="020B0504020202020204" pitchFamily="34" charset="0"/>
            </a:endParaRPr>
          </a:p>
        </p:txBody>
      </p:sp>
      <p:sp>
        <p:nvSpPr>
          <p:cNvPr id="11" name="Text 78">
            <a:extLst>
              <a:ext uri="{FF2B5EF4-FFF2-40B4-BE49-F238E27FC236}">
                <a16:creationId xmlns:a16="http://schemas.microsoft.com/office/drawing/2014/main" id="{6CF8D94B-AEC5-03EA-EA31-741819DD814B}"/>
              </a:ext>
            </a:extLst>
          </p:cNvPr>
          <p:cNvSpPr/>
          <p:nvPr/>
        </p:nvSpPr>
        <p:spPr>
          <a:xfrm>
            <a:off x="445307" y="6228105"/>
            <a:ext cx="5815680" cy="225342"/>
          </a:xfrm>
          <a:prstGeom prst="rect">
            <a:avLst/>
          </a:prstGeom>
          <a:noFill/>
          <a:ln/>
        </p:spPr>
        <p:txBody>
          <a:bodyPr wrap="square" lIns="0" tIns="0" rIns="0" bIns="0" rtlCol="0" anchor="ctr"/>
          <a:lstStyle/>
          <a:p>
            <a:r>
              <a:rPr lang="en-US" sz="900" b="1">
                <a:solidFill>
                  <a:srgbClr val="06335D"/>
                </a:solidFill>
                <a:latin typeface="Arial Nova" panose="020B0504020202020204" pitchFamily="34" charset="0"/>
              </a:rPr>
              <a:t>Data Confidence</a:t>
            </a:r>
            <a:r>
              <a:rPr lang="en-US" sz="900" b="1">
                <a:solidFill>
                  <a:schemeClr val="tx1"/>
                </a:solidFill>
                <a:latin typeface="Arial Nova" panose="020B0504020202020204" pitchFamily="34" charset="0"/>
              </a:rPr>
              <a:t>:  </a:t>
            </a:r>
            <a:r>
              <a:rPr lang="en-US" sz="900">
                <a:solidFill>
                  <a:schemeClr val="tx1"/>
                </a:solidFill>
                <a:latin typeface="Arial Nova" panose="020B0504020202020204" pitchFamily="34" charset="0"/>
              </a:rPr>
              <a:t>[High / Medium / Low] – based on completeness, accuracy and availability of procurement data</a:t>
            </a:r>
          </a:p>
        </p:txBody>
      </p:sp>
      <p:sp>
        <p:nvSpPr>
          <p:cNvPr id="23" name="Shape 1">
            <a:extLst>
              <a:ext uri="{FF2B5EF4-FFF2-40B4-BE49-F238E27FC236}">
                <a16:creationId xmlns:a16="http://schemas.microsoft.com/office/drawing/2014/main" id="{5C864151-9E72-236B-6A96-BB29FC77D964}"/>
              </a:ext>
            </a:extLst>
          </p:cNvPr>
          <p:cNvSpPr/>
          <p:nvPr/>
        </p:nvSpPr>
        <p:spPr>
          <a:xfrm>
            <a:off x="286037" y="56101"/>
            <a:ext cx="847396" cy="743277"/>
          </a:xfrm>
          <a:prstGeom prst="roundRect">
            <a:avLst>
              <a:gd name="adj" fmla="val 6061"/>
            </a:avLst>
          </a:prstGeom>
          <a:solidFill>
            <a:srgbClr val="17365E"/>
          </a:solidFill>
          <a:ln w="9525">
            <a:solidFill>
              <a:srgbClr val="3C5C86"/>
            </a:solidFill>
            <a:prstDash val="solid"/>
          </a:ln>
        </p:spPr>
        <p:txBody>
          <a:bodyPr/>
          <a:lstStyle/>
          <a:p>
            <a:endParaRPr lang="en-AU"/>
          </a:p>
        </p:txBody>
      </p:sp>
      <p:sp>
        <p:nvSpPr>
          <p:cNvPr id="26" name="Text 2">
            <a:extLst>
              <a:ext uri="{FF2B5EF4-FFF2-40B4-BE49-F238E27FC236}">
                <a16:creationId xmlns:a16="http://schemas.microsoft.com/office/drawing/2014/main" id="{3FA333F1-55BC-EAF9-01F0-B2E494A9A579}"/>
              </a:ext>
            </a:extLst>
          </p:cNvPr>
          <p:cNvSpPr/>
          <p:nvPr/>
        </p:nvSpPr>
        <p:spPr>
          <a:xfrm>
            <a:off x="271071" y="66331"/>
            <a:ext cx="847396" cy="743277"/>
          </a:xfrm>
          <a:prstGeom prst="rect">
            <a:avLst/>
          </a:prstGeom>
          <a:noFill/>
          <a:ln/>
        </p:spPr>
        <p:txBody>
          <a:bodyPr wrap="square" lIns="0" tIns="0" rIns="0" bIns="0" rtlCol="0" anchor="ctr"/>
          <a:lstStyle/>
          <a:p>
            <a:pPr marL="0" indent="0" algn="ctr">
              <a:buNone/>
            </a:pPr>
            <a:r>
              <a:rPr lang="en-US" sz="900">
                <a:solidFill>
                  <a:srgbClr val="AEBFD6"/>
                </a:solidFill>
                <a:latin typeface="Calibri" pitchFamily="34" charset="0"/>
                <a:ea typeface="Calibri" pitchFamily="34" charset="-122"/>
                <a:cs typeface="Calibri" pitchFamily="34" charset="-120"/>
              </a:rPr>
              <a:t>Insert</a:t>
            </a:r>
            <a:endParaRPr lang="en-US" sz="900"/>
          </a:p>
          <a:p>
            <a:pPr marL="0" indent="0" algn="ctr">
              <a:buNone/>
            </a:pPr>
            <a:r>
              <a:rPr lang="en-US" sz="900">
                <a:solidFill>
                  <a:srgbClr val="AEBFD6"/>
                </a:solidFill>
                <a:latin typeface="Calibri" pitchFamily="34" charset="0"/>
                <a:ea typeface="Calibri" pitchFamily="34" charset="-122"/>
                <a:cs typeface="Calibri" pitchFamily="34" charset="-120"/>
              </a:rPr>
              <a:t>agency</a:t>
            </a:r>
            <a:endParaRPr lang="en-US" sz="900"/>
          </a:p>
          <a:p>
            <a:pPr marL="0" indent="0" algn="ctr">
              <a:buNone/>
            </a:pPr>
            <a:r>
              <a:rPr lang="en-US" sz="900">
                <a:solidFill>
                  <a:srgbClr val="AEBFD6"/>
                </a:solidFill>
                <a:latin typeface="Calibri" pitchFamily="34" charset="0"/>
                <a:ea typeface="Calibri" pitchFamily="34" charset="-122"/>
                <a:cs typeface="Calibri" pitchFamily="34" charset="-120"/>
              </a:rPr>
              <a:t>logo</a:t>
            </a:r>
            <a:endParaRPr lang="en-US" sz="900"/>
          </a:p>
        </p:txBody>
      </p:sp>
      <p:pic>
        <p:nvPicPr>
          <p:cNvPr id="12" name="Picture 11">
            <a:extLst>
              <a:ext uri="{FF2B5EF4-FFF2-40B4-BE49-F238E27FC236}">
                <a16:creationId xmlns:a16="http://schemas.microsoft.com/office/drawing/2014/main" id="{6EE4EAFD-1E1D-8D0C-F71E-376C63ACC390}"/>
              </a:ext>
            </a:extLst>
          </p:cNvPr>
          <p:cNvPicPr>
            <a:picLocks noChangeAspect="1"/>
          </p:cNvPicPr>
          <p:nvPr/>
        </p:nvPicPr>
        <p:blipFill>
          <a:blip r:embed="rId8">
            <a:biLevel thresh="25000"/>
            <a:extLst>
              <a:ext uri="{28A0092B-C50C-407E-A947-70E740481C1C}">
                <a14:useLocalDpi xmlns:a14="http://schemas.microsoft.com/office/drawing/2010/main" val="0"/>
              </a:ext>
            </a:extLst>
          </a:blip>
          <a:stretch/>
        </p:blipFill>
        <p:spPr>
          <a:xfrm>
            <a:off x="9711410" y="214086"/>
            <a:ext cx="2829735" cy="47678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rgbClr val="EDF2F7"/>
        </a:solidFill>
        <a:effectLst/>
      </p:bgPr>
    </p:bg>
    <p:spTree>
      <p:nvGrpSpPr>
        <p:cNvPr id="1" name=""/>
        <p:cNvGrpSpPr/>
        <p:nvPr/>
      </p:nvGrpSpPr>
      <p:grpSpPr>
        <a:xfrm>
          <a:off x="0" y="0"/>
          <a:ext cx="0" cy="0"/>
          <a:chOff x="0" y="0"/>
          <a:chExt cx="0" cy="0"/>
        </a:xfrm>
      </p:grpSpPr>
      <p:pic>
        <p:nvPicPr>
          <p:cNvPr id="4" name="Image 0">
            <a:extLst>
              <a:ext uri="{FF2B5EF4-FFF2-40B4-BE49-F238E27FC236}">
                <a16:creationId xmlns:a16="http://schemas.microsoft.com/office/drawing/2014/main" id="{8CFAC178-02E9-6BBC-3FA4-CB0641E82AE0}"/>
              </a:ext>
              <a:ext uri="{C183D7F6-B498-43B3-948B-1728B52AA6E4}">
                <adec:decorative xmlns:adec="http://schemas.microsoft.com/office/drawing/2017/decorative" val="1"/>
              </a:ext>
            </a:extLst>
          </p:cNvPr>
          <p:cNvPicPr>
            <a:picLocks noChangeAspect="1"/>
          </p:cNvPicPr>
          <p:nvPr/>
        </p:nvPicPr>
        <p:blipFill>
          <a:blip r:embed="rId3">
            <a:biLevel thresh="25000"/>
          </a:blip>
          <a:stretch>
            <a:fillRect/>
          </a:stretch>
        </p:blipFill>
        <p:spPr>
          <a:xfrm>
            <a:off x="10234603" y="293347"/>
            <a:ext cx="2257586" cy="380384"/>
          </a:xfrm>
          <a:prstGeom prst="rect">
            <a:avLst/>
          </a:prstGeom>
        </p:spPr>
      </p:pic>
      <p:sp>
        <p:nvSpPr>
          <p:cNvPr id="7" name="Shape 0">
            <a:extLst>
              <a:ext uri="{FF2B5EF4-FFF2-40B4-BE49-F238E27FC236}">
                <a16:creationId xmlns:a16="http://schemas.microsoft.com/office/drawing/2014/main" id="{55EAC916-210B-2B4B-11AA-FFF9C60A1C24}"/>
              </a:ext>
              <a:ext uri="{C183D7F6-B498-43B3-948B-1728B52AA6E4}">
                <adec:decorative xmlns:adec="http://schemas.microsoft.com/office/drawing/2017/decorative" val="1"/>
              </a:ext>
            </a:extLst>
          </p:cNvPr>
          <p:cNvSpPr/>
          <p:nvPr/>
        </p:nvSpPr>
        <p:spPr>
          <a:xfrm>
            <a:off x="0" y="611"/>
            <a:ext cx="12802352" cy="620749"/>
          </a:xfrm>
          <a:prstGeom prst="rect">
            <a:avLst/>
          </a:prstGeom>
          <a:solidFill>
            <a:srgbClr val="06335D"/>
          </a:solidFill>
          <a:ln/>
        </p:spPr>
        <p:txBody>
          <a:bodyPr/>
          <a:lstStyle/>
          <a:p>
            <a:endParaRPr lang="en-AU" sz="872">
              <a:latin typeface="Arial Nova" panose="020B0504020202020204" pitchFamily="34" charset="0"/>
            </a:endParaRPr>
          </a:p>
        </p:txBody>
      </p:sp>
      <p:sp>
        <p:nvSpPr>
          <p:cNvPr id="8" name="Text 1">
            <a:extLst>
              <a:ext uri="{FF2B5EF4-FFF2-40B4-BE49-F238E27FC236}">
                <a16:creationId xmlns:a16="http://schemas.microsoft.com/office/drawing/2014/main" id="{8377BC87-F6C8-7DAF-2445-2C00A8A97F05}"/>
              </a:ext>
            </a:extLst>
          </p:cNvPr>
          <p:cNvSpPr txBox="1">
            <a:spLocks/>
          </p:cNvSpPr>
          <p:nvPr/>
        </p:nvSpPr>
        <p:spPr>
          <a:xfrm>
            <a:off x="506705" y="611"/>
            <a:ext cx="7881620" cy="620749"/>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marR="0" lvl="0" algn="l" rtl="0">
              <a:lnSpc>
                <a:spcPct val="100000"/>
              </a:lnSpc>
              <a:spcBef>
                <a:spcPts val="0"/>
              </a:spcBef>
              <a:spcAft>
                <a:spcPts val="0"/>
              </a:spcAft>
            </a:defPPr>
            <a:lvl1pPr marL="201605" marR="0" lvl="0" algn="l" rtl="0" eaLnBrk="1" hangingPunct="1">
              <a:lnSpc>
                <a:spcPct val="100000"/>
              </a:lnSpc>
              <a:spcBef>
                <a:spcPts val="0"/>
              </a:spcBef>
              <a:spcAft>
                <a:spcPts val="0"/>
              </a:spcAft>
              <a:buClr>
                <a:srgbClr val="000000"/>
              </a:buClr>
              <a:buFont typeface="Arial"/>
              <a:defRPr sz="3920" b="1" i="0" u="none" strike="noStrike" cap="none" spc="0" baseline="0">
                <a:solidFill>
                  <a:srgbClr val="005EB8"/>
                </a:solidFill>
                <a:latin typeface="Arial" panose="020B0604020202020204" pitchFamily="34" charset="0"/>
                <a:ea typeface="Open Sans" panose="020B0606030504020204" pitchFamily="34" charset="0"/>
                <a:cs typeface="Arial" panose="020B0604020202020204" pitchFamily="34" charset="0"/>
                <a:sym typeface="Arial"/>
              </a:defRPr>
            </a:lvl1pPr>
            <a:lvl2pPr marR="0" lvl="1" algn="l" rtl="0" eaLnBrk="1" hangingPunct="1">
              <a:lnSpc>
                <a:spcPct val="100000"/>
              </a:lnSpc>
              <a:spcBef>
                <a:spcPts val="0"/>
              </a:spcBef>
              <a:spcAft>
                <a:spcPts val="0"/>
              </a:spcAft>
              <a:buClr>
                <a:srgbClr val="000000"/>
              </a:buClr>
              <a:buFont typeface="Arial"/>
              <a:defRPr sz="196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96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96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96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96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96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96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960" b="0" i="0" u="none" strike="noStrike" cap="none">
                <a:solidFill>
                  <a:srgbClr val="000000"/>
                </a:solidFill>
                <a:latin typeface="Arial"/>
                <a:ea typeface="Arial"/>
                <a:cs typeface="Arial"/>
                <a:sym typeface="Arial"/>
              </a:defRPr>
            </a:lvl9pPr>
          </a:lstStyle>
          <a:p>
            <a:pPr marL="0">
              <a:defRPr/>
            </a:pPr>
            <a:r>
              <a:rPr lang="en-US" sz="1400" dirty="0">
                <a:solidFill>
                  <a:srgbClr val="FFFFFF"/>
                </a:solidFill>
                <a:latin typeface="Arial Nova" panose="020B0504020202020204" pitchFamily="34" charset="0"/>
                <a:ea typeface="Arial"/>
                <a:cs typeface="Arial"/>
              </a:rPr>
              <a:t>Procurement spend profile</a:t>
            </a:r>
          </a:p>
        </p:txBody>
      </p:sp>
      <p:sp>
        <p:nvSpPr>
          <p:cNvPr id="50" name="Shape 15">
            <a:extLst>
              <a:ext uri="{FF2B5EF4-FFF2-40B4-BE49-F238E27FC236}">
                <a16:creationId xmlns:a16="http://schemas.microsoft.com/office/drawing/2014/main" id="{2568ED40-4727-64C8-D5C5-87A1FC94ECAC}"/>
              </a:ext>
              <a:ext uri="{C183D7F6-B498-43B3-948B-1728B52AA6E4}">
                <adec:decorative xmlns:adec="http://schemas.microsoft.com/office/drawing/2017/decorative" val="1"/>
              </a:ext>
            </a:extLst>
          </p:cNvPr>
          <p:cNvSpPr/>
          <p:nvPr/>
        </p:nvSpPr>
        <p:spPr>
          <a:xfrm>
            <a:off x="309411" y="872775"/>
            <a:ext cx="8078914" cy="1097918"/>
          </a:xfrm>
          <a:prstGeom prst="roundRect">
            <a:avLst>
              <a:gd name="adj" fmla="val 2373"/>
            </a:avLst>
          </a:prstGeom>
          <a:solidFill>
            <a:srgbClr val="FFFFFF"/>
          </a:solidFill>
          <a:ln w="9525">
            <a:solidFill>
              <a:srgbClr val="D8E1E9"/>
            </a:solidFill>
            <a:prstDash val="solid"/>
          </a:ln>
          <a:effectLst>
            <a:outerShdw blurRad="88900" dist="25400" dir="5400000" algn="bl" rotWithShape="0">
              <a:srgbClr val="9AA7B2">
                <a:alpha val="30000"/>
              </a:srgbClr>
            </a:outerShdw>
          </a:effectLst>
        </p:spPr>
        <p:txBody>
          <a:bodyPr/>
          <a:lstStyle/>
          <a:p>
            <a:endParaRPr lang="en-AU" sz="872">
              <a:latin typeface="Arial Nova" panose="020B0504020202020204" pitchFamily="34" charset="0"/>
            </a:endParaRPr>
          </a:p>
        </p:txBody>
      </p:sp>
      <p:sp>
        <p:nvSpPr>
          <p:cNvPr id="52" name="TileBg2">
            <a:extLst>
              <a:ext uri="{FF2B5EF4-FFF2-40B4-BE49-F238E27FC236}">
                <a16:creationId xmlns:a16="http://schemas.microsoft.com/office/drawing/2014/main" id="{87A945A6-F752-D78E-8295-8D71D113AF60}"/>
              </a:ext>
              <a:ext uri="{C183D7F6-B498-43B3-948B-1728B52AA6E4}">
                <adec:decorative xmlns:adec="http://schemas.microsoft.com/office/drawing/2017/decorative" val="1"/>
              </a:ext>
            </a:extLst>
          </p:cNvPr>
          <p:cNvSpPr/>
          <p:nvPr/>
        </p:nvSpPr>
        <p:spPr>
          <a:xfrm>
            <a:off x="3228704" y="982473"/>
            <a:ext cx="2527806" cy="895734"/>
          </a:xfrm>
          <a:prstGeom prst="roundRect">
            <a:avLst>
              <a:gd name="adj" fmla="val 8000"/>
            </a:avLst>
          </a:prstGeom>
          <a:gradFill>
            <a:gsLst>
              <a:gs pos="0">
                <a:srgbClr val="EDF2F7"/>
              </a:gs>
              <a:gs pos="7000">
                <a:srgbClr val="009DD6"/>
              </a:gs>
              <a:gs pos="7001">
                <a:srgbClr val="002F5C"/>
              </a:gs>
              <a:gs pos="100000">
                <a:srgbClr val="002F5C"/>
              </a:gs>
            </a:gsLst>
            <a:lin ang="5400000" scaled="0"/>
          </a:gradFill>
          <a:ln>
            <a:noFill/>
          </a:ln>
        </p:spPr>
        <p:txBody>
          <a:bodyPr/>
          <a:lstStyle/>
          <a:p>
            <a:endParaRPr lang="en-AU" sz="1000" dirty="0">
              <a:latin typeface="Arial Nova" panose="020B0504020202020204" pitchFamily="34" charset="0"/>
            </a:endParaRPr>
          </a:p>
          <a:p>
            <a:endParaRPr lang="en-AU" sz="1000" dirty="0">
              <a:latin typeface="Arial Nova" panose="020B0504020202020204" pitchFamily="34" charset="0"/>
            </a:endParaRPr>
          </a:p>
        </p:txBody>
      </p:sp>
      <p:sp>
        <p:nvSpPr>
          <p:cNvPr id="54" name="TileLbl2">
            <a:extLst>
              <a:ext uri="{FF2B5EF4-FFF2-40B4-BE49-F238E27FC236}">
                <a16:creationId xmlns:a16="http://schemas.microsoft.com/office/drawing/2014/main" id="{785DA7E4-3189-EB6F-7682-8E8727A3C526}"/>
              </a:ext>
            </a:extLst>
          </p:cNvPr>
          <p:cNvSpPr txBox="1"/>
          <p:nvPr/>
        </p:nvSpPr>
        <p:spPr>
          <a:xfrm>
            <a:off x="3271916" y="1029906"/>
            <a:ext cx="2547934" cy="408835"/>
          </a:xfrm>
          <a:prstGeom prst="rect">
            <a:avLst/>
          </a:prstGeom>
          <a:noFill/>
        </p:spPr>
        <p:txBody>
          <a:bodyPr wrap="square" lIns="0" tIns="0" rIns="0" bIns="0" anchor="ctr"/>
          <a:lstStyle/>
          <a:p>
            <a:pPr algn="ctr"/>
            <a:r>
              <a:rPr lang="en-AU" sz="1000" b="1" dirty="0">
                <a:solidFill>
                  <a:schemeClr val="accent2"/>
                </a:solidFill>
                <a:latin typeface="Arial Nova" panose="020B0504020202020204" pitchFamily="34" charset="0"/>
              </a:rPr>
              <a:t>Key agency categories</a:t>
            </a:r>
          </a:p>
          <a:p>
            <a:pPr algn="ctr">
              <a:buNone/>
            </a:pPr>
            <a:r>
              <a:rPr lang="en-AU" sz="1000" b="1" dirty="0">
                <a:solidFill>
                  <a:srgbClr val="FFFFFF">
                    <a:alpha val="72000"/>
                  </a:srgbClr>
                </a:solidFill>
                <a:latin typeface="Arial Nova" panose="020B0504020202020204" pitchFamily="34" charset="0"/>
              </a:rPr>
              <a:t>Top x agency categories</a:t>
            </a:r>
          </a:p>
        </p:txBody>
      </p:sp>
      <p:sp>
        <p:nvSpPr>
          <p:cNvPr id="56" name="TileVal2">
            <a:extLst>
              <a:ext uri="{FF2B5EF4-FFF2-40B4-BE49-F238E27FC236}">
                <a16:creationId xmlns:a16="http://schemas.microsoft.com/office/drawing/2014/main" id="{128914F8-A435-1BD9-AB80-18252257F4A4}"/>
              </a:ext>
            </a:extLst>
          </p:cNvPr>
          <p:cNvSpPr txBox="1"/>
          <p:nvPr/>
        </p:nvSpPr>
        <p:spPr>
          <a:xfrm>
            <a:off x="3317491" y="1527735"/>
            <a:ext cx="2456785" cy="219019"/>
          </a:xfrm>
          <a:prstGeom prst="rect">
            <a:avLst/>
          </a:prstGeom>
          <a:noFill/>
        </p:spPr>
        <p:txBody>
          <a:bodyPr wrap="square" lIns="0" tIns="0" rIns="0" bIns="0" anchor="ctr"/>
          <a:lstStyle/>
          <a:p>
            <a:pPr algn="ctr">
              <a:buNone/>
            </a:pPr>
            <a:r>
              <a:rPr lang="en-AU" sz="1000" dirty="0">
                <a:solidFill>
                  <a:schemeClr val="bg1"/>
                </a:solidFill>
                <a:latin typeface="Arial Nova" panose="020B0504020202020204" pitchFamily="34" charset="0"/>
              </a:rPr>
              <a:t>$[XX] combined spend</a:t>
            </a:r>
            <a:br>
              <a:rPr lang="en-AU" sz="1000" dirty="0">
                <a:solidFill>
                  <a:schemeClr val="bg1"/>
                </a:solidFill>
                <a:latin typeface="Arial Nova" panose="020B0504020202020204" pitchFamily="34" charset="0"/>
              </a:rPr>
            </a:br>
            <a:r>
              <a:rPr lang="en-AU" sz="1000" dirty="0">
                <a:solidFill>
                  <a:schemeClr val="bg1"/>
                </a:solidFill>
                <a:latin typeface="Arial Nova" panose="020B0504020202020204" pitchFamily="34" charset="0"/>
              </a:rPr>
              <a:t>[Insert key category names]</a:t>
            </a:r>
          </a:p>
        </p:txBody>
      </p:sp>
      <p:sp>
        <p:nvSpPr>
          <p:cNvPr id="58" name="TileBg0">
            <a:extLst>
              <a:ext uri="{FF2B5EF4-FFF2-40B4-BE49-F238E27FC236}">
                <a16:creationId xmlns:a16="http://schemas.microsoft.com/office/drawing/2014/main" id="{E9C134DE-599B-8D67-C871-B0449D88ECDF}"/>
              </a:ext>
              <a:ext uri="{C183D7F6-B498-43B3-948B-1728B52AA6E4}">
                <adec:decorative xmlns:adec="http://schemas.microsoft.com/office/drawing/2017/decorative" val="1"/>
              </a:ext>
            </a:extLst>
          </p:cNvPr>
          <p:cNvSpPr/>
          <p:nvPr/>
        </p:nvSpPr>
        <p:spPr>
          <a:xfrm>
            <a:off x="5906787" y="982472"/>
            <a:ext cx="2347387" cy="886223"/>
          </a:xfrm>
          <a:prstGeom prst="roundRect">
            <a:avLst>
              <a:gd name="adj" fmla="val 8000"/>
            </a:avLst>
          </a:prstGeom>
          <a:gradFill>
            <a:gsLst>
              <a:gs pos="0">
                <a:srgbClr val="EDF2F7"/>
              </a:gs>
              <a:gs pos="7000">
                <a:srgbClr val="009DD6"/>
              </a:gs>
              <a:gs pos="7001">
                <a:srgbClr val="002F5C"/>
              </a:gs>
              <a:gs pos="100000">
                <a:srgbClr val="002F5C"/>
              </a:gs>
            </a:gsLst>
            <a:lin ang="5400000" scaled="0"/>
          </a:gradFill>
          <a:ln>
            <a:noFill/>
          </a:ln>
        </p:spPr>
        <p:txBody>
          <a:bodyPr/>
          <a:lstStyle/>
          <a:p>
            <a:endParaRPr sz="678">
              <a:latin typeface="Arial Nova" panose="020B0504020202020204" pitchFamily="34" charset="0"/>
            </a:endParaRPr>
          </a:p>
        </p:txBody>
      </p:sp>
      <p:sp>
        <p:nvSpPr>
          <p:cNvPr id="60" name="TileLbl3">
            <a:extLst>
              <a:ext uri="{FF2B5EF4-FFF2-40B4-BE49-F238E27FC236}">
                <a16:creationId xmlns:a16="http://schemas.microsoft.com/office/drawing/2014/main" id="{3E492EAA-83AE-0CAF-53FF-11CA1BBBF54E}"/>
              </a:ext>
            </a:extLst>
          </p:cNvPr>
          <p:cNvSpPr txBox="1"/>
          <p:nvPr/>
        </p:nvSpPr>
        <p:spPr>
          <a:xfrm>
            <a:off x="5906787" y="1067675"/>
            <a:ext cx="2347387" cy="408835"/>
          </a:xfrm>
          <a:prstGeom prst="rect">
            <a:avLst/>
          </a:prstGeom>
          <a:noFill/>
        </p:spPr>
        <p:txBody>
          <a:bodyPr wrap="square" lIns="0" tIns="0" rIns="0" bIns="0" anchor="ctr"/>
          <a:lstStyle/>
          <a:p>
            <a:pPr algn="ctr">
              <a:buNone/>
            </a:pPr>
            <a:r>
              <a:rPr lang="en-AU" sz="1000" dirty="0">
                <a:solidFill>
                  <a:schemeClr val="accent2"/>
                </a:solidFill>
                <a:latin typeface="Arial Nova" panose="020B0504020202020204" pitchFamily="34" charset="0"/>
              </a:rPr>
              <a:t>Spend concentration</a:t>
            </a:r>
            <a:endParaRPr lang="en-AU" sz="1000" b="1" dirty="0">
              <a:solidFill>
                <a:schemeClr val="accent2"/>
              </a:solidFill>
              <a:latin typeface="Arial Nova" panose="020B0504020202020204" pitchFamily="34" charset="0"/>
            </a:endParaRPr>
          </a:p>
        </p:txBody>
      </p:sp>
      <p:sp>
        <p:nvSpPr>
          <p:cNvPr id="62" name="TileVal3">
            <a:extLst>
              <a:ext uri="{FF2B5EF4-FFF2-40B4-BE49-F238E27FC236}">
                <a16:creationId xmlns:a16="http://schemas.microsoft.com/office/drawing/2014/main" id="{EF5BDE66-B144-92B2-1449-037CCAB255C0}"/>
              </a:ext>
            </a:extLst>
          </p:cNvPr>
          <p:cNvSpPr txBox="1"/>
          <p:nvPr/>
        </p:nvSpPr>
        <p:spPr>
          <a:xfrm>
            <a:off x="5924555" y="1523511"/>
            <a:ext cx="2347386" cy="195671"/>
          </a:xfrm>
          <a:prstGeom prst="rect">
            <a:avLst/>
          </a:prstGeom>
          <a:noFill/>
        </p:spPr>
        <p:txBody>
          <a:bodyPr wrap="square" lIns="0" tIns="0" rIns="0" bIns="0" anchor="ctr"/>
          <a:lstStyle/>
          <a:p>
            <a:pPr algn="ctr">
              <a:buNone/>
            </a:pPr>
            <a:r>
              <a:rPr lang="en-AU" sz="1000" dirty="0">
                <a:solidFill>
                  <a:schemeClr val="bg1"/>
                </a:solidFill>
                <a:latin typeface="Arial Nova" panose="020B0504020202020204" pitchFamily="34" charset="0"/>
              </a:rPr>
              <a:t>[XX]%</a:t>
            </a:r>
            <a:br>
              <a:rPr lang="en-AU" sz="1000" dirty="0">
                <a:solidFill>
                  <a:schemeClr val="bg1"/>
                </a:solidFill>
                <a:latin typeface="Arial Nova" panose="020B0504020202020204" pitchFamily="34" charset="0"/>
              </a:rPr>
            </a:br>
            <a:r>
              <a:rPr lang="en-AU" sz="1000" dirty="0">
                <a:solidFill>
                  <a:schemeClr val="bg1"/>
                </a:solidFill>
                <a:latin typeface="Arial Nova" panose="020B0504020202020204" pitchFamily="34" charset="0"/>
              </a:rPr>
              <a:t>of procurement spend represented by key categories</a:t>
            </a:r>
            <a:endParaRPr lang="en-AU" sz="1000" b="1" dirty="0">
              <a:solidFill>
                <a:schemeClr val="bg1"/>
              </a:solidFill>
              <a:latin typeface="Arial Nova" panose="020B0504020202020204" pitchFamily="34" charset="0"/>
            </a:endParaRPr>
          </a:p>
        </p:txBody>
      </p:sp>
      <p:sp>
        <p:nvSpPr>
          <p:cNvPr id="64" name="TileBg1">
            <a:extLst>
              <a:ext uri="{FF2B5EF4-FFF2-40B4-BE49-F238E27FC236}">
                <a16:creationId xmlns:a16="http://schemas.microsoft.com/office/drawing/2014/main" id="{1BCB489F-D8E6-65DA-5DD8-66C14FD37AB5}"/>
              </a:ext>
              <a:ext uri="{C183D7F6-B498-43B3-948B-1728B52AA6E4}">
                <adec:decorative xmlns:adec="http://schemas.microsoft.com/office/drawing/2017/decorative" val="1"/>
              </a:ext>
            </a:extLst>
          </p:cNvPr>
          <p:cNvSpPr/>
          <p:nvPr/>
        </p:nvSpPr>
        <p:spPr>
          <a:xfrm>
            <a:off x="420777" y="982885"/>
            <a:ext cx="2657650" cy="885810"/>
          </a:xfrm>
          <a:prstGeom prst="roundRect">
            <a:avLst>
              <a:gd name="adj" fmla="val 8000"/>
            </a:avLst>
          </a:prstGeom>
          <a:gradFill>
            <a:gsLst>
              <a:gs pos="0">
                <a:srgbClr val="EAF1F8"/>
              </a:gs>
              <a:gs pos="7000">
                <a:srgbClr val="009DD6"/>
              </a:gs>
              <a:gs pos="7001">
                <a:srgbClr val="002F5C"/>
              </a:gs>
              <a:gs pos="100000">
                <a:srgbClr val="002F5C"/>
              </a:gs>
            </a:gsLst>
            <a:lin ang="5400000" scaled="0"/>
          </a:gradFill>
          <a:ln>
            <a:noFill/>
          </a:ln>
        </p:spPr>
        <p:txBody>
          <a:bodyPr/>
          <a:lstStyle/>
          <a:p>
            <a:endParaRPr sz="678">
              <a:latin typeface="Arial Nova" panose="020B0504020202020204" pitchFamily="34" charset="0"/>
            </a:endParaRPr>
          </a:p>
        </p:txBody>
      </p:sp>
      <p:sp>
        <p:nvSpPr>
          <p:cNvPr id="66" name="TileLbl1">
            <a:extLst>
              <a:ext uri="{FF2B5EF4-FFF2-40B4-BE49-F238E27FC236}">
                <a16:creationId xmlns:a16="http://schemas.microsoft.com/office/drawing/2014/main" id="{1D17ABD8-58CF-DEBD-FF12-3C6D914C41D7}"/>
              </a:ext>
            </a:extLst>
          </p:cNvPr>
          <p:cNvSpPr txBox="1"/>
          <p:nvPr/>
        </p:nvSpPr>
        <p:spPr>
          <a:xfrm>
            <a:off x="455983" y="1234757"/>
            <a:ext cx="2587237" cy="410237"/>
          </a:xfrm>
          <a:prstGeom prst="rect">
            <a:avLst/>
          </a:prstGeom>
          <a:noFill/>
        </p:spPr>
        <p:txBody>
          <a:bodyPr wrap="square" lIns="0" tIns="0" rIns="0" bIns="0" anchor="ctr"/>
          <a:lstStyle/>
          <a:p>
            <a:pPr algn="ctr">
              <a:buNone/>
            </a:pPr>
            <a:r>
              <a:rPr lang="en-AU" sz="1000" b="1" dirty="0">
                <a:solidFill>
                  <a:schemeClr val="accent2"/>
                </a:solidFill>
                <a:latin typeface="Arial Nova" panose="020B0504020202020204" pitchFamily="34" charset="0"/>
              </a:rPr>
              <a:t>Procurement profile</a:t>
            </a:r>
          </a:p>
          <a:p>
            <a:pPr algn="ctr">
              <a:buNone/>
            </a:pPr>
            <a:endParaRPr lang="en-AU" sz="1000" b="1" dirty="0">
              <a:solidFill>
                <a:schemeClr val="bg1"/>
              </a:solidFill>
              <a:latin typeface="Arial Nova" panose="020B0504020202020204" pitchFamily="34" charset="0"/>
            </a:endParaRPr>
          </a:p>
          <a:p>
            <a:pPr algn="ctr">
              <a:buNone/>
            </a:pPr>
            <a:r>
              <a:rPr lang="en-AU" sz="1000" dirty="0">
                <a:solidFill>
                  <a:schemeClr val="bg1"/>
                </a:solidFill>
                <a:latin typeface="Arial Nova" panose="020B0504020202020204" pitchFamily="34" charset="0"/>
              </a:rPr>
              <a:t>[X] Categories</a:t>
            </a:r>
            <a:br>
              <a:rPr lang="en-AU" sz="1000" dirty="0">
                <a:solidFill>
                  <a:schemeClr val="bg1"/>
                </a:solidFill>
                <a:latin typeface="Arial Nova" panose="020B0504020202020204" pitchFamily="34" charset="0"/>
              </a:rPr>
            </a:br>
            <a:r>
              <a:rPr lang="en-AU" sz="1000" dirty="0">
                <a:solidFill>
                  <a:schemeClr val="bg1"/>
                </a:solidFill>
                <a:latin typeface="Arial Nova" panose="020B0504020202020204" pitchFamily="34" charset="0"/>
              </a:rPr>
              <a:t>[XX] Subcategories</a:t>
            </a:r>
            <a:br>
              <a:rPr lang="en-AU" sz="1000" dirty="0">
                <a:solidFill>
                  <a:schemeClr val="bg1"/>
                </a:solidFill>
                <a:latin typeface="Arial Nova" panose="020B0504020202020204" pitchFamily="34" charset="0"/>
              </a:rPr>
            </a:br>
            <a:r>
              <a:rPr lang="en-AU" sz="1000" dirty="0">
                <a:solidFill>
                  <a:schemeClr val="bg1"/>
                </a:solidFill>
                <a:latin typeface="Arial Nova" panose="020B0504020202020204" pitchFamily="34" charset="0"/>
              </a:rPr>
              <a:t>[XX] Significant or strategic contracts</a:t>
            </a:r>
          </a:p>
        </p:txBody>
      </p:sp>
      <p:sp>
        <p:nvSpPr>
          <p:cNvPr id="90" name="Shape 15">
            <a:extLst>
              <a:ext uri="{FF2B5EF4-FFF2-40B4-BE49-F238E27FC236}">
                <a16:creationId xmlns:a16="http://schemas.microsoft.com/office/drawing/2014/main" id="{640F4ACD-2897-DCA6-F2DC-3E70CEBD09E5}"/>
              </a:ext>
              <a:ext uri="{C183D7F6-B498-43B3-948B-1728B52AA6E4}">
                <adec:decorative xmlns:adec="http://schemas.microsoft.com/office/drawing/2017/decorative" val="1"/>
              </a:ext>
            </a:extLst>
          </p:cNvPr>
          <p:cNvSpPr/>
          <p:nvPr/>
        </p:nvSpPr>
        <p:spPr>
          <a:xfrm>
            <a:off x="8458737" y="872773"/>
            <a:ext cx="4033452" cy="3640017"/>
          </a:xfrm>
          <a:prstGeom prst="roundRect">
            <a:avLst>
              <a:gd name="adj" fmla="val 2373"/>
            </a:avLst>
          </a:prstGeom>
          <a:solidFill>
            <a:srgbClr val="FFFFFF"/>
          </a:solidFill>
          <a:ln w="9525">
            <a:solidFill>
              <a:srgbClr val="D8E1E9"/>
            </a:solidFill>
            <a:prstDash val="solid"/>
          </a:ln>
          <a:effectLst>
            <a:outerShdw blurRad="88900" dist="25400" dir="5400000" algn="bl" rotWithShape="0">
              <a:srgbClr val="9AA7B2">
                <a:alpha val="30000"/>
              </a:srgbClr>
            </a:outerShdw>
          </a:effectLst>
        </p:spPr>
        <p:txBody>
          <a:bodyPr/>
          <a:lstStyle/>
          <a:p>
            <a:pPr>
              <a:lnSpc>
                <a:spcPct val="115000"/>
              </a:lnSpc>
            </a:pPr>
            <a:r>
              <a:rPr lang="en-US" sz="1200" b="1" dirty="0">
                <a:solidFill>
                  <a:srgbClr val="06335D"/>
                </a:solidFill>
                <a:latin typeface="Arial Nova" panose="020B0504020202020204" pitchFamily="34" charset="0"/>
              </a:rPr>
              <a:t>Category lens</a:t>
            </a:r>
          </a:p>
        </p:txBody>
      </p:sp>
      <p:sp>
        <p:nvSpPr>
          <p:cNvPr id="110" name="TextBox 109">
            <a:extLst>
              <a:ext uri="{FF2B5EF4-FFF2-40B4-BE49-F238E27FC236}">
                <a16:creationId xmlns:a16="http://schemas.microsoft.com/office/drawing/2014/main" id="{4A5D9215-9991-7518-7E70-111208DEEB9F}"/>
              </a:ext>
            </a:extLst>
          </p:cNvPr>
          <p:cNvSpPr txBox="1"/>
          <p:nvPr/>
        </p:nvSpPr>
        <p:spPr>
          <a:xfrm>
            <a:off x="8427192" y="3002454"/>
            <a:ext cx="3990503" cy="276999"/>
          </a:xfrm>
          <a:prstGeom prst="rect">
            <a:avLst/>
          </a:prstGeom>
          <a:noFill/>
        </p:spPr>
        <p:txBody>
          <a:bodyPr vert="horz" wrap="square" lIns="0" tIns="0" rIns="0" bIns="0" rtlCol="0" anchor="ctr">
            <a:spAutoFit/>
          </a:bodyPr>
          <a:lstStyle/>
          <a:p>
            <a:pPr marL="176051">
              <a:tabLst>
                <a:tab pos="2253736" algn="l"/>
                <a:tab pos="2768612" algn="l"/>
              </a:tabLst>
            </a:pPr>
            <a:r>
              <a:rPr lang="en-AU" sz="900" dirty="0"/>
              <a:t>[Summarise what the procurement profile indicates and how it informs agency procurement priorities.]</a:t>
            </a:r>
            <a:endParaRPr lang="en-AU" sz="900" spc="0" baseline="0" dirty="0">
              <a:solidFill>
                <a:schemeClr val="tx1"/>
              </a:solidFill>
              <a:latin typeface="Arial Nova" panose="020B0504020202020204" pitchFamily="34" charset="0"/>
              <a:cs typeface="Arial Narrow"/>
            </a:endParaRPr>
          </a:p>
        </p:txBody>
      </p:sp>
      <p:sp>
        <p:nvSpPr>
          <p:cNvPr id="112" name="Shape 42">
            <a:extLst>
              <a:ext uri="{FF2B5EF4-FFF2-40B4-BE49-F238E27FC236}">
                <a16:creationId xmlns:a16="http://schemas.microsoft.com/office/drawing/2014/main" id="{67E2A896-204A-BA8F-4EA9-D44ADA59BB7C}"/>
              </a:ext>
              <a:ext uri="{C183D7F6-B498-43B3-948B-1728B52AA6E4}">
                <adec:decorative xmlns:adec="http://schemas.microsoft.com/office/drawing/2017/decorative" val="1"/>
              </a:ext>
            </a:extLst>
          </p:cNvPr>
          <p:cNvSpPr/>
          <p:nvPr/>
        </p:nvSpPr>
        <p:spPr>
          <a:xfrm>
            <a:off x="287418" y="4588212"/>
            <a:ext cx="12236349" cy="277511"/>
          </a:xfrm>
          <a:prstGeom prst="rect">
            <a:avLst/>
          </a:prstGeom>
          <a:solidFill>
            <a:srgbClr val="06335D"/>
          </a:solidFill>
          <a:ln/>
        </p:spPr>
        <p:txBody>
          <a:bodyPr/>
          <a:lstStyle/>
          <a:p>
            <a:endParaRPr lang="en-AU" sz="872" dirty="0">
              <a:latin typeface="Arial Nova" panose="020B0504020202020204" pitchFamily="34" charset="0"/>
            </a:endParaRPr>
          </a:p>
        </p:txBody>
      </p:sp>
      <p:sp>
        <p:nvSpPr>
          <p:cNvPr id="114" name="Shape 44">
            <a:extLst>
              <a:ext uri="{FF2B5EF4-FFF2-40B4-BE49-F238E27FC236}">
                <a16:creationId xmlns:a16="http://schemas.microsoft.com/office/drawing/2014/main" id="{3004BEDE-01D2-A6DE-CC5B-1FEF537C64DE}"/>
              </a:ext>
              <a:ext uri="{C183D7F6-B498-43B3-948B-1728B52AA6E4}">
                <adec:decorative xmlns:adec="http://schemas.microsoft.com/office/drawing/2017/decorative" val="1"/>
              </a:ext>
            </a:extLst>
          </p:cNvPr>
          <p:cNvSpPr/>
          <p:nvPr/>
        </p:nvSpPr>
        <p:spPr>
          <a:xfrm>
            <a:off x="287417" y="4924611"/>
            <a:ext cx="4017607" cy="4164305"/>
          </a:xfrm>
          <a:prstGeom prst="roundRect">
            <a:avLst>
              <a:gd name="adj" fmla="val 2745"/>
            </a:avLst>
          </a:prstGeom>
          <a:solidFill>
            <a:srgbClr val="FFFFFF"/>
          </a:solidFill>
          <a:ln w="9525">
            <a:solidFill>
              <a:srgbClr val="D8E1E9"/>
            </a:solidFill>
            <a:prstDash val="solid"/>
          </a:ln>
          <a:effectLst>
            <a:outerShdw blurRad="88900" dist="25400" dir="5400000" algn="bl" rotWithShape="0">
              <a:srgbClr val="9AA7B2">
                <a:alpha val="30000"/>
              </a:srgbClr>
            </a:outerShdw>
          </a:effectLst>
        </p:spPr>
        <p:txBody>
          <a:bodyPr/>
          <a:lstStyle/>
          <a:p>
            <a:r>
              <a:rPr lang="en-US" sz="1200" b="1" dirty="0">
                <a:solidFill>
                  <a:srgbClr val="06335D"/>
                </a:solidFill>
                <a:latin typeface="Arial Nova" panose="020B0504020202020204" pitchFamily="34" charset="0"/>
              </a:rPr>
              <a:t>Key category 1 name</a:t>
            </a:r>
          </a:p>
          <a:p>
            <a:endParaRPr lang="en-US" sz="1200" b="1" dirty="0">
              <a:solidFill>
                <a:srgbClr val="06335D"/>
              </a:solidFill>
              <a:latin typeface="Arial Nova" panose="020B0504020202020204" pitchFamily="34" charset="0"/>
            </a:endParaRPr>
          </a:p>
          <a:p>
            <a:r>
              <a:rPr lang="en-AU" sz="900" dirty="0"/>
              <a:t>[Summarise the key characteristics, risks, opportunities and procurement implications.]</a:t>
            </a:r>
            <a:endParaRPr lang="en-AU" sz="1200" dirty="0">
              <a:latin typeface="Arial Nova" panose="020B0504020202020204" pitchFamily="34" charset="0"/>
            </a:endParaRPr>
          </a:p>
        </p:txBody>
      </p:sp>
      <p:sp>
        <p:nvSpPr>
          <p:cNvPr id="116" name="Shape 48">
            <a:extLst>
              <a:ext uri="{FF2B5EF4-FFF2-40B4-BE49-F238E27FC236}">
                <a16:creationId xmlns:a16="http://schemas.microsoft.com/office/drawing/2014/main" id="{3EA333D6-226A-1A85-FD9A-7AC52D758BF4}"/>
              </a:ext>
              <a:ext uri="{C183D7F6-B498-43B3-948B-1728B52AA6E4}">
                <adec:decorative xmlns:adec="http://schemas.microsoft.com/office/drawing/2017/decorative" val="1"/>
              </a:ext>
            </a:extLst>
          </p:cNvPr>
          <p:cNvSpPr/>
          <p:nvPr/>
        </p:nvSpPr>
        <p:spPr>
          <a:xfrm>
            <a:off x="4394960" y="4924617"/>
            <a:ext cx="4011679" cy="4164299"/>
          </a:xfrm>
          <a:prstGeom prst="roundRect">
            <a:avLst>
              <a:gd name="adj" fmla="val 2745"/>
            </a:avLst>
          </a:prstGeom>
          <a:solidFill>
            <a:srgbClr val="FFFFFF"/>
          </a:solidFill>
          <a:ln w="9525">
            <a:solidFill>
              <a:srgbClr val="D8E1E9"/>
            </a:solidFill>
            <a:prstDash val="solid"/>
          </a:ln>
          <a:effectLst>
            <a:outerShdw blurRad="88900" dist="25400" dir="5400000" algn="bl" rotWithShape="0">
              <a:srgbClr val="9AA7B2">
                <a:alpha val="30000"/>
              </a:srgbClr>
            </a:outerShdw>
          </a:effectLst>
        </p:spPr>
        <p:txBody>
          <a:bodyPr/>
          <a:lstStyle/>
          <a:p>
            <a:r>
              <a:rPr lang="en-US" sz="1200" b="1" dirty="0">
                <a:solidFill>
                  <a:srgbClr val="06335D"/>
                </a:solidFill>
                <a:latin typeface="Arial Nova" panose="020B0504020202020204" pitchFamily="34" charset="0"/>
              </a:rPr>
              <a:t>Key category 2 name</a:t>
            </a:r>
          </a:p>
          <a:p>
            <a:endParaRPr lang="en-US" sz="1200" b="1" dirty="0">
              <a:solidFill>
                <a:srgbClr val="06335D"/>
              </a:solidFill>
              <a:latin typeface="Arial Nova" panose="020B0504020202020204" pitchFamily="34" charset="0"/>
            </a:endParaRPr>
          </a:p>
          <a:p>
            <a:r>
              <a:rPr lang="en-AU" sz="900" dirty="0"/>
              <a:t>[Summarise the key characteristics, risks, opportunities and procurement implications.]</a:t>
            </a:r>
            <a:endParaRPr lang="en-AU" sz="900" dirty="0">
              <a:latin typeface="Arial Nova" panose="020B0504020202020204" pitchFamily="34" charset="0"/>
            </a:endParaRPr>
          </a:p>
        </p:txBody>
      </p:sp>
      <p:sp>
        <p:nvSpPr>
          <p:cNvPr id="118" name="Shape 52">
            <a:extLst>
              <a:ext uri="{FF2B5EF4-FFF2-40B4-BE49-F238E27FC236}">
                <a16:creationId xmlns:a16="http://schemas.microsoft.com/office/drawing/2014/main" id="{9B61FEC2-FFF9-320A-2076-1479B001F353}"/>
              </a:ext>
              <a:ext uri="{C183D7F6-B498-43B3-948B-1728B52AA6E4}">
                <adec:decorative xmlns:adec="http://schemas.microsoft.com/office/drawing/2017/decorative" val="1"/>
              </a:ext>
            </a:extLst>
          </p:cNvPr>
          <p:cNvSpPr/>
          <p:nvPr/>
        </p:nvSpPr>
        <p:spPr>
          <a:xfrm>
            <a:off x="8502501" y="4941145"/>
            <a:ext cx="4011679" cy="4164298"/>
          </a:xfrm>
          <a:prstGeom prst="roundRect">
            <a:avLst>
              <a:gd name="adj" fmla="val 2745"/>
            </a:avLst>
          </a:prstGeom>
          <a:solidFill>
            <a:srgbClr val="FFFFFF"/>
          </a:solidFill>
          <a:ln w="9525">
            <a:solidFill>
              <a:srgbClr val="D8E1E9"/>
            </a:solidFill>
            <a:prstDash val="solid"/>
          </a:ln>
          <a:effectLst>
            <a:outerShdw blurRad="88900" dist="25400" dir="5400000" algn="bl" rotWithShape="0">
              <a:srgbClr val="9AA7B2">
                <a:alpha val="30000"/>
              </a:srgbClr>
            </a:outerShdw>
          </a:effectLst>
        </p:spPr>
        <p:txBody>
          <a:bodyPr/>
          <a:lstStyle/>
          <a:p>
            <a:r>
              <a:rPr lang="en-AU" sz="1200" b="1" dirty="0">
                <a:solidFill>
                  <a:srgbClr val="06335D"/>
                </a:solidFill>
                <a:latin typeface="Arial Nova" panose="020B0504020202020204" pitchFamily="34" charset="0"/>
              </a:rPr>
              <a:t>Key category 3 name</a:t>
            </a:r>
          </a:p>
          <a:p>
            <a:endParaRPr lang="en-AU" sz="1200" b="1" dirty="0">
              <a:solidFill>
                <a:srgbClr val="06335D"/>
              </a:solidFill>
              <a:latin typeface="Arial Nova" panose="020B0504020202020204" pitchFamily="34" charset="0"/>
            </a:endParaRPr>
          </a:p>
          <a:p>
            <a:r>
              <a:rPr lang="en-AU" sz="900" dirty="0"/>
              <a:t>[Summarise the key characteristics, risks, opportunities and procurement implications.]</a:t>
            </a:r>
            <a:endParaRPr lang="en-AU" sz="1200" dirty="0">
              <a:latin typeface="Arial Nova" panose="020B0504020202020204" pitchFamily="34" charset="0"/>
            </a:endParaRPr>
          </a:p>
        </p:txBody>
      </p:sp>
      <p:sp>
        <p:nvSpPr>
          <p:cNvPr id="128" name="Text 43">
            <a:extLst>
              <a:ext uri="{FF2B5EF4-FFF2-40B4-BE49-F238E27FC236}">
                <a16:creationId xmlns:a16="http://schemas.microsoft.com/office/drawing/2014/main" id="{BEAD1D0E-48EF-3B29-97B1-821167D5F093}"/>
              </a:ext>
            </a:extLst>
          </p:cNvPr>
          <p:cNvSpPr/>
          <p:nvPr/>
        </p:nvSpPr>
        <p:spPr>
          <a:xfrm>
            <a:off x="634234" y="4576130"/>
            <a:ext cx="11489144" cy="277511"/>
          </a:xfrm>
          <a:prstGeom prst="rect">
            <a:avLst/>
          </a:prstGeom>
          <a:noFill/>
          <a:ln/>
        </p:spPr>
        <p:txBody>
          <a:bodyPr wrap="square" lIns="0" tIns="0" rIns="0" bIns="0" rtlCol="0" anchor="ctr"/>
          <a:lstStyle/>
          <a:p>
            <a:r>
              <a:rPr lang="en-US" sz="1200" b="1" dirty="0">
                <a:solidFill>
                  <a:schemeClr val="bg1"/>
                </a:solidFill>
                <a:latin typeface="Arial Nova" panose="020B0504020202020204" pitchFamily="34" charset="0"/>
              </a:rPr>
              <a:t>Key category analysis</a:t>
            </a:r>
          </a:p>
        </p:txBody>
      </p:sp>
      <p:graphicFrame>
        <p:nvGraphicFramePr>
          <p:cNvPr id="5" name="Chart 4">
            <a:extLst>
              <a:ext uri="{FF2B5EF4-FFF2-40B4-BE49-F238E27FC236}">
                <a16:creationId xmlns:a16="http://schemas.microsoft.com/office/drawing/2014/main" id="{FD216C08-3C3B-15CB-D53D-E949F7384CE1}"/>
              </a:ext>
            </a:extLst>
          </p:cNvPr>
          <p:cNvGraphicFramePr/>
          <p:nvPr>
            <p:extLst>
              <p:ext uri="{D42A27DB-BD31-4B8C-83A1-F6EECF244321}">
                <p14:modId xmlns:p14="http://schemas.microsoft.com/office/powerpoint/2010/main" val="1653760748"/>
              </p:ext>
            </p:extLst>
          </p:nvPr>
        </p:nvGraphicFramePr>
        <p:xfrm>
          <a:off x="383904" y="1981696"/>
          <a:ext cx="2428997" cy="230177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a:extLst>
              <a:ext uri="{FF2B5EF4-FFF2-40B4-BE49-F238E27FC236}">
                <a16:creationId xmlns:a16="http://schemas.microsoft.com/office/drawing/2014/main" id="{04FC32C7-B7C8-9398-2BDB-F2296C991E36}"/>
              </a:ext>
            </a:extLst>
          </p:cNvPr>
          <p:cNvGraphicFramePr/>
          <p:nvPr>
            <p:extLst>
              <p:ext uri="{D42A27DB-BD31-4B8C-83A1-F6EECF244321}">
                <p14:modId xmlns:p14="http://schemas.microsoft.com/office/powerpoint/2010/main" val="1535212712"/>
              </p:ext>
            </p:extLst>
          </p:nvPr>
        </p:nvGraphicFramePr>
        <p:xfrm>
          <a:off x="3180461" y="1955800"/>
          <a:ext cx="2428997" cy="230177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2" name="Chart 11">
            <a:extLst>
              <a:ext uri="{FF2B5EF4-FFF2-40B4-BE49-F238E27FC236}">
                <a16:creationId xmlns:a16="http://schemas.microsoft.com/office/drawing/2014/main" id="{6A415689-6B81-6876-FE5F-141E2D6D0C1F}"/>
              </a:ext>
            </a:extLst>
          </p:cNvPr>
          <p:cNvGraphicFramePr/>
          <p:nvPr>
            <p:extLst>
              <p:ext uri="{D42A27DB-BD31-4B8C-83A1-F6EECF244321}">
                <p14:modId xmlns:p14="http://schemas.microsoft.com/office/powerpoint/2010/main" val="390850298"/>
              </p:ext>
            </p:extLst>
          </p:nvPr>
        </p:nvGraphicFramePr>
        <p:xfrm>
          <a:off x="5994861" y="1968748"/>
          <a:ext cx="2428997" cy="2301779"/>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3" name="Table 12">
            <a:extLst>
              <a:ext uri="{FF2B5EF4-FFF2-40B4-BE49-F238E27FC236}">
                <a16:creationId xmlns:a16="http://schemas.microsoft.com/office/drawing/2014/main" id="{56D2AA38-8826-7D70-6692-709F7DC7EB49}"/>
              </a:ext>
            </a:extLst>
          </p:cNvPr>
          <p:cNvGraphicFramePr>
            <a:graphicFrameLocks noGrp="1"/>
          </p:cNvGraphicFramePr>
          <p:nvPr>
            <p:extLst>
              <p:ext uri="{D42A27DB-BD31-4B8C-83A1-F6EECF244321}">
                <p14:modId xmlns:p14="http://schemas.microsoft.com/office/powerpoint/2010/main" val="1787349399"/>
              </p:ext>
            </p:extLst>
          </p:nvPr>
        </p:nvGraphicFramePr>
        <p:xfrm>
          <a:off x="8538602" y="1208450"/>
          <a:ext cx="3879093" cy="1742440"/>
        </p:xfrm>
        <a:graphic>
          <a:graphicData uri="http://schemas.openxmlformats.org/drawingml/2006/table">
            <a:tbl>
              <a:tblPr firstRow="1" bandRow="1">
                <a:tableStyleId>{93296810-A885-4BE3-A3E7-6D5BEEA58F35}</a:tableStyleId>
              </a:tblPr>
              <a:tblGrid>
                <a:gridCol w="1293031">
                  <a:extLst>
                    <a:ext uri="{9D8B030D-6E8A-4147-A177-3AD203B41FA5}">
                      <a16:colId xmlns:a16="http://schemas.microsoft.com/office/drawing/2014/main" val="721297266"/>
                    </a:ext>
                  </a:extLst>
                </a:gridCol>
                <a:gridCol w="1096623">
                  <a:extLst>
                    <a:ext uri="{9D8B030D-6E8A-4147-A177-3AD203B41FA5}">
                      <a16:colId xmlns:a16="http://schemas.microsoft.com/office/drawing/2014/main" val="828678024"/>
                    </a:ext>
                  </a:extLst>
                </a:gridCol>
                <a:gridCol w="1489439">
                  <a:extLst>
                    <a:ext uri="{9D8B030D-6E8A-4147-A177-3AD203B41FA5}">
                      <a16:colId xmlns:a16="http://schemas.microsoft.com/office/drawing/2014/main" val="3693663083"/>
                    </a:ext>
                  </a:extLst>
                </a:gridCol>
              </a:tblGrid>
              <a:tr h="370840">
                <a:tc>
                  <a:txBody>
                    <a:bodyPr/>
                    <a:lstStyle/>
                    <a:p>
                      <a:r>
                        <a:rPr lang="en-AU" sz="900" dirty="0"/>
                        <a:t>Category </a:t>
                      </a:r>
                    </a:p>
                  </a:txBody>
                  <a:tcPr>
                    <a:lnB w="12700" cap="flat" cmpd="sng" algn="ctr">
                      <a:solidFill>
                        <a:schemeClr val="bg1">
                          <a:lumMod val="75000"/>
                        </a:schemeClr>
                      </a:solidFill>
                      <a:prstDash val="solid"/>
                      <a:round/>
                      <a:headEnd type="none" w="med" len="med"/>
                      <a:tailEnd type="none" w="med" len="med"/>
                    </a:lnB>
                  </a:tcPr>
                </a:tc>
                <a:tc>
                  <a:txBody>
                    <a:bodyPr/>
                    <a:lstStyle/>
                    <a:p>
                      <a:r>
                        <a:rPr lang="en-AU" sz="900" dirty="0"/>
                        <a:t>Spend</a:t>
                      </a:r>
                    </a:p>
                  </a:txBody>
                  <a:tcPr>
                    <a:lnB w="12700" cap="flat" cmpd="sng" algn="ctr">
                      <a:solidFill>
                        <a:schemeClr val="bg1">
                          <a:lumMod val="75000"/>
                        </a:schemeClr>
                      </a:solidFill>
                      <a:prstDash val="solid"/>
                      <a:round/>
                      <a:headEnd type="none" w="med" len="med"/>
                      <a:tailEnd type="none" w="med" len="med"/>
                    </a:lnB>
                  </a:tcPr>
                </a:tc>
                <a:tc>
                  <a:txBody>
                    <a:bodyPr/>
                    <a:lstStyle/>
                    <a:p>
                      <a:r>
                        <a:rPr lang="en-AU" sz="900" dirty="0"/>
                        <a:t>%</a:t>
                      </a:r>
                    </a:p>
                  </a:txBody>
                  <a:tcPr>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3717685668"/>
                  </a:ext>
                </a:extLst>
              </a:tr>
              <a:tr h="0">
                <a:tc>
                  <a:txBody>
                    <a:bodyPr/>
                    <a:lstStyle/>
                    <a:p>
                      <a:endParaRPr lang="en-AU" sz="9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AU" sz="9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AU" sz="9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358570681"/>
                  </a:ext>
                </a:extLst>
              </a:tr>
              <a:tr h="0">
                <a:tc>
                  <a:txBody>
                    <a:bodyPr/>
                    <a:lstStyle/>
                    <a:p>
                      <a:endParaRPr lang="en-AU" sz="9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AU" sz="9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AU" sz="9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691274533"/>
                  </a:ext>
                </a:extLst>
              </a:tr>
              <a:tr h="0">
                <a:tc>
                  <a:txBody>
                    <a:bodyPr/>
                    <a:lstStyle/>
                    <a:p>
                      <a:endParaRPr lang="en-AU" sz="9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AU" sz="9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AU" sz="9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555876657"/>
                  </a:ext>
                </a:extLst>
              </a:tr>
              <a:tr h="0">
                <a:tc>
                  <a:txBody>
                    <a:bodyPr/>
                    <a:lstStyle/>
                    <a:p>
                      <a:endParaRPr lang="en-AU" sz="9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AU" sz="9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AU" sz="9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302823403"/>
                  </a:ext>
                </a:extLst>
              </a:tr>
              <a:tr h="0">
                <a:tc>
                  <a:txBody>
                    <a:bodyPr/>
                    <a:lstStyle/>
                    <a:p>
                      <a:endParaRPr lang="en-AU" sz="9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AU" sz="900" dirty="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AU" sz="900" dirty="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705852746"/>
                  </a:ext>
                </a:extLst>
              </a:tr>
              <a:tr h="0">
                <a:tc>
                  <a:txBody>
                    <a:bodyPr/>
                    <a:lstStyle/>
                    <a:p>
                      <a:endParaRPr lang="en-AU" sz="9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AU" sz="900" dirty="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AU" sz="900" dirty="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811603436"/>
                  </a:ext>
                </a:extLst>
              </a:tr>
            </a:tbl>
          </a:graphicData>
        </a:graphic>
      </p:graphicFrame>
    </p:spTree>
    <p:extLst>
      <p:ext uri="{BB962C8B-B14F-4D97-AF65-F5344CB8AC3E}">
        <p14:creationId xmlns:p14="http://schemas.microsoft.com/office/powerpoint/2010/main" val="4390173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DF2F7"/>
        </a:solidFill>
        <a:effectLst/>
      </p:bgPr>
    </p:bg>
    <p:spTree>
      <p:nvGrpSpPr>
        <p:cNvPr id="1" name=""/>
        <p:cNvGrpSpPr/>
        <p:nvPr/>
      </p:nvGrpSpPr>
      <p:grpSpPr>
        <a:xfrm>
          <a:off x="0" y="0"/>
          <a:ext cx="0" cy="0"/>
          <a:chOff x="0" y="0"/>
          <a:chExt cx="0" cy="0"/>
        </a:xfrm>
      </p:grpSpPr>
      <p:sp>
        <p:nvSpPr>
          <p:cNvPr id="2" name="Shape 0">
            <a:extLst>
              <a:ext uri="{C183D7F6-B498-43B3-948B-1728B52AA6E4}">
                <adec:decorative xmlns:adec="http://schemas.microsoft.com/office/drawing/2017/decorative" val="1"/>
              </a:ext>
            </a:extLst>
          </p:cNvPr>
          <p:cNvSpPr/>
          <p:nvPr/>
        </p:nvSpPr>
        <p:spPr>
          <a:xfrm>
            <a:off x="0" y="611"/>
            <a:ext cx="12802352" cy="620749"/>
          </a:xfrm>
          <a:prstGeom prst="rect">
            <a:avLst/>
          </a:prstGeom>
          <a:solidFill>
            <a:srgbClr val="06335D"/>
          </a:solidFill>
          <a:ln/>
        </p:spPr>
        <p:txBody>
          <a:bodyPr/>
          <a:lstStyle/>
          <a:p>
            <a:endParaRPr lang="en-AU" sz="872">
              <a:latin typeface="Arial Nova" panose="020B0504020202020204" pitchFamily="34" charset="0"/>
            </a:endParaRPr>
          </a:p>
        </p:txBody>
      </p:sp>
      <p:sp>
        <p:nvSpPr>
          <p:cNvPr id="3" name="Text 1"/>
          <p:cNvSpPr>
            <a:spLocks noGrp="1"/>
          </p:cNvSpPr>
          <p:nvPr>
            <p:ph type="title" idx="4294967295"/>
          </p:nvPr>
        </p:nvSpPr>
        <p:spPr>
          <a:xfrm>
            <a:off x="506705" y="611"/>
            <a:ext cx="7881620" cy="620749"/>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FFFFFF"/>
                </a:solidFill>
                <a:effectLst/>
                <a:uLnTx/>
                <a:uFillTx/>
                <a:latin typeface="Arial Nova" panose="020B0504020202020204" pitchFamily="34" charset="0"/>
                <a:ea typeface="Arial"/>
                <a:cs typeface="Arial"/>
                <a:sym typeface="Arial"/>
              </a:rPr>
              <a:t>Agency Procurement Plan (APP) – Objectives and key initiatives</a:t>
            </a:r>
            <a:endParaRPr kumimoji="0" lang="en-US" sz="1400" b="0" i="0" u="none" strike="noStrike" kern="0" cap="none" spc="0" normalizeH="0" baseline="0" noProof="0">
              <a:ln>
                <a:noFill/>
              </a:ln>
              <a:solidFill>
                <a:srgbClr val="000000"/>
              </a:solidFill>
              <a:effectLst/>
              <a:uLnTx/>
              <a:uFillTx/>
              <a:latin typeface="Arial Nova" panose="020B0504020202020204" pitchFamily="34" charset="0"/>
              <a:ea typeface="Arial"/>
              <a:cs typeface="Arial"/>
              <a:sym typeface="Arial"/>
            </a:endParaRPr>
          </a:p>
        </p:txBody>
      </p:sp>
      <p:sp>
        <p:nvSpPr>
          <p:cNvPr id="17" name="Text 13">
            <a:extLst>
              <a:ext uri="{C183D7F6-B498-43B3-948B-1728B52AA6E4}">
                <adec:decorative xmlns:adec="http://schemas.microsoft.com/office/drawing/2017/decorative" val="1"/>
              </a:ext>
            </a:extLst>
          </p:cNvPr>
          <p:cNvSpPr/>
          <p:nvPr/>
        </p:nvSpPr>
        <p:spPr>
          <a:xfrm>
            <a:off x="1179353" y="5216696"/>
            <a:ext cx="2859902" cy="204481"/>
          </a:xfrm>
          <a:prstGeom prst="rect">
            <a:avLst/>
          </a:prstGeom>
          <a:noFill/>
          <a:ln/>
        </p:spPr>
        <p:txBody>
          <a:bodyPr wrap="square" lIns="0" tIns="0" rIns="0" bIns="0" rtlCol="0" anchor="ctr"/>
          <a:lstStyle/>
          <a:p>
            <a:endParaRPr lang="en-US" sz="717">
              <a:latin typeface="Arial Nova" panose="020B0504020202020204" pitchFamily="34" charset="0"/>
            </a:endParaRPr>
          </a:p>
        </p:txBody>
      </p:sp>
      <p:sp>
        <p:nvSpPr>
          <p:cNvPr id="24" name="Text 19">
            <a:extLst>
              <a:ext uri="{C183D7F6-B498-43B3-948B-1728B52AA6E4}">
                <adec:decorative xmlns:adec="http://schemas.microsoft.com/office/drawing/2017/decorative" val="1"/>
              </a:ext>
            </a:extLst>
          </p:cNvPr>
          <p:cNvSpPr/>
          <p:nvPr/>
        </p:nvSpPr>
        <p:spPr>
          <a:xfrm>
            <a:off x="5277796" y="5216696"/>
            <a:ext cx="2859902" cy="204481"/>
          </a:xfrm>
          <a:prstGeom prst="rect">
            <a:avLst/>
          </a:prstGeom>
          <a:noFill/>
          <a:ln/>
        </p:spPr>
        <p:txBody>
          <a:bodyPr wrap="square" lIns="0" tIns="0" rIns="0" bIns="0" rtlCol="0" anchor="ctr"/>
          <a:lstStyle/>
          <a:p>
            <a:endParaRPr lang="en-US" sz="717">
              <a:latin typeface="Arial Nova" panose="020B0504020202020204" pitchFamily="34" charset="0"/>
            </a:endParaRPr>
          </a:p>
        </p:txBody>
      </p:sp>
      <p:sp>
        <p:nvSpPr>
          <p:cNvPr id="31" name="Text 25">
            <a:extLst>
              <a:ext uri="{C183D7F6-B498-43B3-948B-1728B52AA6E4}">
                <adec:decorative xmlns:adec="http://schemas.microsoft.com/office/drawing/2017/decorative" val="1"/>
              </a:ext>
            </a:extLst>
          </p:cNvPr>
          <p:cNvSpPr/>
          <p:nvPr/>
        </p:nvSpPr>
        <p:spPr>
          <a:xfrm>
            <a:off x="9376239" y="5216696"/>
            <a:ext cx="2859902" cy="204481"/>
          </a:xfrm>
          <a:prstGeom prst="rect">
            <a:avLst/>
          </a:prstGeom>
          <a:noFill/>
          <a:ln/>
        </p:spPr>
        <p:txBody>
          <a:bodyPr wrap="square" lIns="0" tIns="0" rIns="0" bIns="0" rtlCol="0" anchor="ctr"/>
          <a:lstStyle/>
          <a:p>
            <a:endParaRPr lang="en-US" sz="717">
              <a:latin typeface="Arial Nova" panose="020B0504020202020204" pitchFamily="34" charset="0"/>
            </a:endParaRPr>
          </a:p>
        </p:txBody>
      </p:sp>
      <p:graphicFrame>
        <p:nvGraphicFramePr>
          <p:cNvPr id="19" name="Table 18">
            <a:extLst>
              <a:ext uri="{FF2B5EF4-FFF2-40B4-BE49-F238E27FC236}">
                <a16:creationId xmlns:a16="http://schemas.microsoft.com/office/drawing/2014/main" id="{D2B3AEDB-3DC7-BC74-21F8-8F80E72F7B8D}"/>
              </a:ext>
            </a:extLst>
          </p:cNvPr>
          <p:cNvGraphicFramePr>
            <a:graphicFrameLocks noGrp="1"/>
          </p:cNvGraphicFramePr>
          <p:nvPr>
            <p:extLst>
              <p:ext uri="{D42A27DB-BD31-4B8C-83A1-F6EECF244321}">
                <p14:modId xmlns:p14="http://schemas.microsoft.com/office/powerpoint/2010/main" val="1236960733"/>
              </p:ext>
            </p:extLst>
          </p:nvPr>
        </p:nvGraphicFramePr>
        <p:xfrm>
          <a:off x="342846" y="5177659"/>
          <a:ext cx="12258722" cy="2114334"/>
        </p:xfrm>
        <a:graphic>
          <a:graphicData uri="http://schemas.openxmlformats.org/drawingml/2006/table">
            <a:tbl>
              <a:tblPr firstRow="1" bandRow="1">
                <a:tableStyleId>{93296810-A885-4BE3-A3E7-6D5BEEA58F35}</a:tableStyleId>
              </a:tblPr>
              <a:tblGrid>
                <a:gridCol w="4525955">
                  <a:extLst>
                    <a:ext uri="{9D8B030D-6E8A-4147-A177-3AD203B41FA5}">
                      <a16:colId xmlns:a16="http://schemas.microsoft.com/office/drawing/2014/main" val="776109399"/>
                    </a:ext>
                  </a:extLst>
                </a:gridCol>
                <a:gridCol w="1985047">
                  <a:extLst>
                    <a:ext uri="{9D8B030D-6E8A-4147-A177-3AD203B41FA5}">
                      <a16:colId xmlns:a16="http://schemas.microsoft.com/office/drawing/2014/main" val="1166821090"/>
                    </a:ext>
                  </a:extLst>
                </a:gridCol>
                <a:gridCol w="4913593">
                  <a:extLst>
                    <a:ext uri="{9D8B030D-6E8A-4147-A177-3AD203B41FA5}">
                      <a16:colId xmlns:a16="http://schemas.microsoft.com/office/drawing/2014/main" val="4175092580"/>
                    </a:ext>
                  </a:extLst>
                </a:gridCol>
                <a:gridCol w="834127">
                  <a:extLst>
                    <a:ext uri="{9D8B030D-6E8A-4147-A177-3AD203B41FA5}">
                      <a16:colId xmlns:a16="http://schemas.microsoft.com/office/drawing/2014/main" val="2302970693"/>
                    </a:ext>
                  </a:extLst>
                </a:gridCol>
              </a:tblGrid>
              <a:tr h="183681">
                <a:tc gridSpan="4">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200" b="1">
                          <a:solidFill>
                            <a:srgbClr val="FFFFFF"/>
                          </a:solidFill>
                          <a:latin typeface="Arial Nova" panose="020B0504020202020204" pitchFamily="34" charset="0"/>
                        </a:rPr>
                        <a:t>Key procurement initiatives</a:t>
                      </a:r>
                      <a:endParaRPr lang="en-US" sz="1200">
                        <a:latin typeface="Arial Nova" panose="020B0504020202020204" pitchFamily="34" charset="0"/>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tcPr>
                </a:tc>
                <a:tc hMerge="1">
                  <a:txBody>
                    <a:bodyPr/>
                    <a:lstStyle/>
                    <a:p>
                      <a:endParaRPr lang="en-AU" sz="900"/>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tcPr>
                </a:tc>
                <a:tc hMerge="1">
                  <a:txBody>
                    <a:bodyPr/>
                    <a:lstStyle/>
                    <a:p>
                      <a:endParaRPr lang="en-AU" sz="900"/>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tcPr>
                </a:tc>
                <a:tc hMerge="1">
                  <a:txBody>
                    <a:bodyPr/>
                    <a:lstStyle/>
                    <a:p>
                      <a:endParaRPr lang="en-AU" sz="900"/>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2189752188"/>
                  </a:ext>
                </a:extLst>
              </a:tr>
              <a:tr h="151422">
                <a:tc>
                  <a:txBody>
                    <a:bodyPr/>
                    <a:lstStyle/>
                    <a:p>
                      <a:r>
                        <a:rPr lang="en-AU" sz="900" b="1">
                          <a:solidFill>
                            <a:schemeClr val="bg2">
                              <a:lumMod val="50000"/>
                            </a:schemeClr>
                          </a:solidFill>
                          <a:latin typeface="Arial Nova" panose="020B0504020202020204" pitchFamily="34" charset="0"/>
                        </a:rPr>
                        <a:t>Initiative</a:t>
                      </a: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tcPr>
                </a:tc>
                <a:tc>
                  <a:txBody>
                    <a:bodyPr/>
                    <a:lstStyle/>
                    <a:p>
                      <a:r>
                        <a:rPr lang="en-AU" sz="900" b="1">
                          <a:solidFill>
                            <a:schemeClr val="bg2">
                              <a:lumMod val="50000"/>
                            </a:schemeClr>
                          </a:solidFill>
                          <a:latin typeface="Arial Nova" panose="020B0504020202020204" pitchFamily="34" charset="0"/>
                        </a:rPr>
                        <a:t>Strategic or QPP Linkage</a:t>
                      </a: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tcPr>
                </a:tc>
                <a:tc>
                  <a:txBody>
                    <a:bodyPr/>
                    <a:lstStyle/>
                    <a:p>
                      <a:r>
                        <a:rPr lang="en-AU" sz="900" b="1">
                          <a:solidFill>
                            <a:schemeClr val="bg2">
                              <a:lumMod val="50000"/>
                            </a:schemeClr>
                          </a:solidFill>
                          <a:latin typeface="Arial Nova" panose="020B0504020202020204" pitchFamily="34" charset="0"/>
                        </a:rPr>
                        <a:t>Intended outcome</a:t>
                      </a: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tcPr>
                </a:tc>
                <a:tc>
                  <a:txBody>
                    <a:bodyPr/>
                    <a:lstStyle/>
                    <a:p>
                      <a:r>
                        <a:rPr lang="en-AU" sz="900" b="1">
                          <a:solidFill>
                            <a:schemeClr val="bg2">
                              <a:lumMod val="50000"/>
                            </a:schemeClr>
                          </a:solidFill>
                          <a:latin typeface="Arial Nova" panose="020B0504020202020204" pitchFamily="34" charset="0"/>
                        </a:rPr>
                        <a:t>Timing</a:t>
                      </a: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3018110240"/>
                  </a:ext>
                </a:extLst>
              </a:tr>
              <a:tr h="151422">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900" b="0" i="0">
                          <a:solidFill>
                            <a:schemeClr val="tx1"/>
                          </a:solidFill>
                          <a:latin typeface="Arial Nova" panose="020B0504020202020204" pitchFamily="34" charset="0"/>
                        </a:rPr>
                        <a:t>[e.g. sourcing, category management, contract &amp; supplier management, market development, systems or capability initiative]</a:t>
                      </a:r>
                      <a:endParaRPr lang="en-US" sz="800" b="0" i="0" u="none" strike="noStrike" cap="none">
                        <a:solidFill>
                          <a:schemeClr val="tx1"/>
                        </a:solidFill>
                        <a:latin typeface="Arial Nova" panose="020B0504020202020204" pitchFamily="34" charset="0"/>
                        <a:ea typeface="+mn-ea"/>
                        <a:cs typeface="Arial"/>
                        <a:sym typeface="Arial"/>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R="0" algn="l" rtl="0" eaLnBrk="1" hangingPunct="1">
                        <a:lnSpc>
                          <a:spcPct val="100000"/>
                        </a:lnSpc>
                        <a:spcBef>
                          <a:spcPts val="0"/>
                        </a:spcBef>
                        <a:spcAft>
                          <a:spcPts val="0"/>
                        </a:spcAft>
                        <a:buClr>
                          <a:srgbClr val="000000"/>
                        </a:buClr>
                        <a:buFont typeface="Arial"/>
                      </a:pPr>
                      <a:endParaRPr lang="en-AU" sz="900" b="0" i="0" u="none" strike="noStrike" cap="none">
                        <a:solidFill>
                          <a:schemeClr val="tx1">
                            <a:lumMod val="95000"/>
                            <a:lumOff val="5000"/>
                          </a:schemeClr>
                        </a:solidFill>
                        <a:latin typeface="Arial Nova" panose="020B0504020202020204" pitchFamily="34" charset="0"/>
                        <a:ea typeface="+mn-ea"/>
                        <a:cs typeface="Arial"/>
                        <a:sym typeface="Arial"/>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R="0" algn="l" rtl="0" eaLnBrk="1" hangingPunct="1">
                        <a:lnSpc>
                          <a:spcPct val="100000"/>
                        </a:lnSpc>
                        <a:spcBef>
                          <a:spcPts val="0"/>
                        </a:spcBef>
                        <a:spcAft>
                          <a:spcPts val="0"/>
                        </a:spcAft>
                        <a:buClr>
                          <a:srgbClr val="000000"/>
                        </a:buClr>
                        <a:buFont typeface="Arial"/>
                      </a:pPr>
                      <a:endParaRPr lang="en-AU" sz="900" b="0" i="0" u="none" strike="noStrike" cap="none">
                        <a:solidFill>
                          <a:schemeClr val="tx1">
                            <a:lumMod val="95000"/>
                            <a:lumOff val="5000"/>
                          </a:schemeClr>
                        </a:solidFill>
                        <a:latin typeface="Arial Nova" panose="020B0504020202020204" pitchFamily="34" charset="0"/>
                        <a:ea typeface="+mn-ea"/>
                        <a:cs typeface="Arial"/>
                        <a:sym typeface="Arial"/>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R="0" algn="l" rtl="0" eaLnBrk="1" hangingPunct="1">
                        <a:lnSpc>
                          <a:spcPct val="100000"/>
                        </a:lnSpc>
                        <a:spcBef>
                          <a:spcPts val="0"/>
                        </a:spcBef>
                        <a:spcAft>
                          <a:spcPts val="0"/>
                        </a:spcAft>
                        <a:buClr>
                          <a:srgbClr val="000000"/>
                        </a:buClr>
                        <a:buFont typeface="Arial"/>
                      </a:pPr>
                      <a:endParaRPr lang="en-AU" sz="900" b="0" i="0" u="none" strike="noStrike" cap="none">
                        <a:solidFill>
                          <a:schemeClr val="tx1">
                            <a:lumMod val="95000"/>
                            <a:lumOff val="5000"/>
                          </a:schemeClr>
                        </a:solidFill>
                        <a:latin typeface="Arial Nova" panose="020B0504020202020204" pitchFamily="34" charset="0"/>
                        <a:ea typeface="+mn-ea"/>
                        <a:cs typeface="Arial"/>
                        <a:sym typeface="Arial"/>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85586058"/>
                  </a:ext>
                </a:extLst>
              </a:tr>
              <a:tr h="151422">
                <a:tc>
                  <a:txBody>
                    <a:bodyPr/>
                    <a:lstStyle/>
                    <a:p>
                      <a:pPr marR="0" algn="l" rtl="0" eaLnBrk="1" hangingPunct="1">
                        <a:lnSpc>
                          <a:spcPct val="100000"/>
                        </a:lnSpc>
                        <a:spcBef>
                          <a:spcPts val="0"/>
                        </a:spcBef>
                        <a:spcAft>
                          <a:spcPts val="0"/>
                        </a:spcAft>
                        <a:buClr>
                          <a:srgbClr val="000000"/>
                        </a:buClr>
                        <a:buFont typeface="Arial"/>
                      </a:pPr>
                      <a:endParaRPr lang="en-AU" sz="900" b="0" i="0" u="none" strike="noStrike" cap="none">
                        <a:solidFill>
                          <a:schemeClr val="tx1">
                            <a:lumMod val="95000"/>
                            <a:lumOff val="5000"/>
                          </a:schemeClr>
                        </a:solidFill>
                        <a:latin typeface="Arial Nova" panose="020B0504020202020204" pitchFamily="34" charset="0"/>
                        <a:ea typeface="+mn-ea"/>
                        <a:cs typeface="Arial"/>
                        <a:sym typeface="Arial"/>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R="0" algn="l" rtl="0" eaLnBrk="1" hangingPunct="1">
                        <a:lnSpc>
                          <a:spcPct val="100000"/>
                        </a:lnSpc>
                        <a:spcBef>
                          <a:spcPts val="0"/>
                        </a:spcBef>
                        <a:spcAft>
                          <a:spcPts val="0"/>
                        </a:spcAft>
                        <a:buClr>
                          <a:srgbClr val="000000"/>
                        </a:buClr>
                        <a:buFont typeface="Arial"/>
                      </a:pPr>
                      <a:endParaRPr lang="en-AU" sz="900" b="0" i="0" u="none" strike="noStrike" cap="none">
                        <a:solidFill>
                          <a:schemeClr val="tx1">
                            <a:lumMod val="95000"/>
                            <a:lumOff val="5000"/>
                          </a:schemeClr>
                        </a:solidFill>
                        <a:latin typeface="Arial Nova" panose="020B0504020202020204" pitchFamily="34" charset="0"/>
                        <a:ea typeface="+mn-ea"/>
                        <a:cs typeface="Arial"/>
                        <a:sym typeface="Arial"/>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R="0" algn="l" rtl="0" eaLnBrk="1" hangingPunct="1">
                        <a:lnSpc>
                          <a:spcPct val="100000"/>
                        </a:lnSpc>
                        <a:spcBef>
                          <a:spcPts val="0"/>
                        </a:spcBef>
                        <a:spcAft>
                          <a:spcPts val="0"/>
                        </a:spcAft>
                        <a:buClr>
                          <a:srgbClr val="000000"/>
                        </a:buClr>
                        <a:buFont typeface="Arial"/>
                      </a:pPr>
                      <a:endParaRPr lang="en-AU" sz="900" b="0" i="0" u="none" strike="noStrike" cap="none">
                        <a:solidFill>
                          <a:schemeClr val="tx1">
                            <a:lumMod val="95000"/>
                            <a:lumOff val="5000"/>
                          </a:schemeClr>
                        </a:solidFill>
                        <a:latin typeface="Arial Nova" panose="020B0504020202020204" pitchFamily="34" charset="0"/>
                        <a:ea typeface="+mn-ea"/>
                        <a:cs typeface="Arial"/>
                        <a:sym typeface="Arial"/>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R="0" algn="l" rtl="0" eaLnBrk="1" hangingPunct="1">
                        <a:lnSpc>
                          <a:spcPct val="100000"/>
                        </a:lnSpc>
                        <a:spcBef>
                          <a:spcPts val="0"/>
                        </a:spcBef>
                        <a:spcAft>
                          <a:spcPts val="0"/>
                        </a:spcAft>
                        <a:buClr>
                          <a:srgbClr val="000000"/>
                        </a:buClr>
                        <a:buFont typeface="Arial"/>
                      </a:pPr>
                      <a:endParaRPr lang="en-AU" sz="900" b="0" i="0" u="none" strike="noStrike" cap="none">
                        <a:solidFill>
                          <a:schemeClr val="tx1">
                            <a:lumMod val="95000"/>
                            <a:lumOff val="5000"/>
                          </a:schemeClr>
                        </a:solidFill>
                        <a:latin typeface="Arial Nova" panose="020B0504020202020204" pitchFamily="34" charset="0"/>
                        <a:ea typeface="+mn-ea"/>
                        <a:cs typeface="Arial"/>
                        <a:sym typeface="Arial"/>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94438952"/>
                  </a:ext>
                </a:extLst>
              </a:tr>
              <a:tr h="151422">
                <a:tc>
                  <a:txBody>
                    <a:bodyPr/>
                    <a:lstStyle/>
                    <a:p>
                      <a:pPr marR="0" algn="l" rtl="0" eaLnBrk="1" hangingPunct="1">
                        <a:lnSpc>
                          <a:spcPct val="100000"/>
                        </a:lnSpc>
                        <a:spcBef>
                          <a:spcPts val="0"/>
                        </a:spcBef>
                        <a:spcAft>
                          <a:spcPts val="0"/>
                        </a:spcAft>
                        <a:buClr>
                          <a:srgbClr val="000000"/>
                        </a:buClr>
                        <a:buFont typeface="Arial"/>
                      </a:pPr>
                      <a:endParaRPr lang="en-AU" sz="900" b="0" i="0" u="none" strike="noStrike" cap="none">
                        <a:solidFill>
                          <a:schemeClr val="tx1">
                            <a:lumMod val="95000"/>
                            <a:lumOff val="5000"/>
                          </a:schemeClr>
                        </a:solidFill>
                        <a:latin typeface="Arial Nova" panose="020B0504020202020204" pitchFamily="34" charset="0"/>
                        <a:ea typeface="+mn-ea"/>
                        <a:cs typeface="Arial"/>
                        <a:sym typeface="Arial"/>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R="0" algn="l" rtl="0" eaLnBrk="1" hangingPunct="1">
                        <a:lnSpc>
                          <a:spcPct val="100000"/>
                        </a:lnSpc>
                        <a:spcBef>
                          <a:spcPts val="0"/>
                        </a:spcBef>
                        <a:spcAft>
                          <a:spcPts val="0"/>
                        </a:spcAft>
                        <a:buClr>
                          <a:srgbClr val="000000"/>
                        </a:buClr>
                        <a:buFont typeface="Arial"/>
                      </a:pPr>
                      <a:endParaRPr lang="en-AU" sz="900" b="0" i="0" u="none" strike="noStrike" cap="none">
                        <a:solidFill>
                          <a:schemeClr val="tx1">
                            <a:lumMod val="95000"/>
                            <a:lumOff val="5000"/>
                          </a:schemeClr>
                        </a:solidFill>
                        <a:latin typeface="Arial Nova" panose="020B0504020202020204" pitchFamily="34" charset="0"/>
                        <a:ea typeface="+mn-ea"/>
                        <a:cs typeface="Arial"/>
                        <a:sym typeface="Arial"/>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R="0" algn="l" rtl="0" eaLnBrk="1" hangingPunct="1">
                        <a:lnSpc>
                          <a:spcPct val="100000"/>
                        </a:lnSpc>
                        <a:spcBef>
                          <a:spcPts val="0"/>
                        </a:spcBef>
                        <a:spcAft>
                          <a:spcPts val="0"/>
                        </a:spcAft>
                        <a:buClr>
                          <a:srgbClr val="000000"/>
                        </a:buClr>
                        <a:buFont typeface="Arial"/>
                      </a:pPr>
                      <a:endParaRPr lang="en-AU" sz="900" b="0" i="0" u="none" strike="noStrike" cap="none">
                        <a:solidFill>
                          <a:schemeClr val="tx1">
                            <a:lumMod val="95000"/>
                            <a:lumOff val="5000"/>
                          </a:schemeClr>
                        </a:solidFill>
                        <a:latin typeface="Arial Nova" panose="020B0504020202020204" pitchFamily="34" charset="0"/>
                        <a:ea typeface="+mn-ea"/>
                        <a:cs typeface="Arial"/>
                        <a:sym typeface="Arial"/>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R="0" algn="l" rtl="0" eaLnBrk="1" hangingPunct="1">
                        <a:lnSpc>
                          <a:spcPct val="100000"/>
                        </a:lnSpc>
                        <a:spcBef>
                          <a:spcPts val="0"/>
                        </a:spcBef>
                        <a:spcAft>
                          <a:spcPts val="0"/>
                        </a:spcAft>
                        <a:buClr>
                          <a:srgbClr val="000000"/>
                        </a:buClr>
                        <a:buFont typeface="Arial"/>
                      </a:pPr>
                      <a:endParaRPr lang="en-AU" sz="900" b="0" i="0" u="none" strike="noStrike" cap="none">
                        <a:solidFill>
                          <a:schemeClr val="tx1">
                            <a:lumMod val="95000"/>
                            <a:lumOff val="5000"/>
                          </a:schemeClr>
                        </a:solidFill>
                        <a:latin typeface="Arial Nova" panose="020B0504020202020204" pitchFamily="34" charset="0"/>
                        <a:ea typeface="+mn-ea"/>
                        <a:cs typeface="Arial"/>
                        <a:sym typeface="Arial"/>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78463671"/>
                  </a:ext>
                </a:extLst>
              </a:tr>
              <a:tr h="151422">
                <a:tc>
                  <a:txBody>
                    <a:bodyPr/>
                    <a:lstStyle/>
                    <a:p>
                      <a:pPr marR="0" algn="l" rtl="0" eaLnBrk="1" hangingPunct="1">
                        <a:lnSpc>
                          <a:spcPct val="100000"/>
                        </a:lnSpc>
                        <a:spcBef>
                          <a:spcPts val="0"/>
                        </a:spcBef>
                        <a:spcAft>
                          <a:spcPts val="0"/>
                        </a:spcAft>
                        <a:buClr>
                          <a:srgbClr val="000000"/>
                        </a:buClr>
                        <a:buFont typeface="Arial"/>
                      </a:pPr>
                      <a:endParaRPr lang="en-AU" sz="900" b="0" i="0" u="none" strike="noStrike" cap="none">
                        <a:solidFill>
                          <a:schemeClr val="tx1">
                            <a:lumMod val="95000"/>
                            <a:lumOff val="5000"/>
                          </a:schemeClr>
                        </a:solidFill>
                        <a:latin typeface="Arial Nova" panose="020B0504020202020204" pitchFamily="34" charset="0"/>
                        <a:ea typeface="+mn-ea"/>
                        <a:cs typeface="Arial"/>
                        <a:sym typeface="Arial"/>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R="0" algn="l" rtl="0" eaLnBrk="1" hangingPunct="1">
                        <a:lnSpc>
                          <a:spcPct val="100000"/>
                        </a:lnSpc>
                        <a:spcBef>
                          <a:spcPts val="0"/>
                        </a:spcBef>
                        <a:spcAft>
                          <a:spcPts val="0"/>
                        </a:spcAft>
                        <a:buClr>
                          <a:srgbClr val="000000"/>
                        </a:buClr>
                        <a:buFont typeface="Arial"/>
                      </a:pPr>
                      <a:endParaRPr lang="en-AU" sz="900" b="0" i="0" u="none" strike="noStrike" cap="none">
                        <a:solidFill>
                          <a:schemeClr val="tx1">
                            <a:lumMod val="95000"/>
                            <a:lumOff val="5000"/>
                          </a:schemeClr>
                        </a:solidFill>
                        <a:latin typeface="Arial Nova" panose="020B0504020202020204" pitchFamily="34" charset="0"/>
                        <a:ea typeface="+mn-ea"/>
                        <a:cs typeface="Arial"/>
                        <a:sym typeface="Arial"/>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R="0" algn="l" rtl="0" eaLnBrk="1" hangingPunct="1">
                        <a:lnSpc>
                          <a:spcPct val="100000"/>
                        </a:lnSpc>
                        <a:spcBef>
                          <a:spcPts val="0"/>
                        </a:spcBef>
                        <a:spcAft>
                          <a:spcPts val="0"/>
                        </a:spcAft>
                        <a:buClr>
                          <a:srgbClr val="000000"/>
                        </a:buClr>
                        <a:buFont typeface="Arial"/>
                      </a:pPr>
                      <a:endParaRPr lang="en-AU" sz="900" b="0" i="0" u="none" strike="noStrike" cap="none">
                        <a:solidFill>
                          <a:schemeClr val="tx1">
                            <a:lumMod val="95000"/>
                            <a:lumOff val="5000"/>
                          </a:schemeClr>
                        </a:solidFill>
                        <a:latin typeface="Arial Nova" panose="020B0504020202020204" pitchFamily="34" charset="0"/>
                        <a:ea typeface="+mn-ea"/>
                        <a:cs typeface="Arial"/>
                        <a:sym typeface="Arial"/>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R="0" algn="l" rtl="0" eaLnBrk="1" hangingPunct="1">
                        <a:lnSpc>
                          <a:spcPct val="100000"/>
                        </a:lnSpc>
                        <a:spcBef>
                          <a:spcPts val="0"/>
                        </a:spcBef>
                        <a:spcAft>
                          <a:spcPts val="0"/>
                        </a:spcAft>
                        <a:buClr>
                          <a:srgbClr val="000000"/>
                        </a:buClr>
                        <a:buFont typeface="Arial"/>
                      </a:pPr>
                      <a:endParaRPr lang="en-AU" sz="900" b="0" i="0" u="none" strike="noStrike" cap="none">
                        <a:solidFill>
                          <a:schemeClr val="tx1">
                            <a:lumMod val="95000"/>
                            <a:lumOff val="5000"/>
                          </a:schemeClr>
                        </a:solidFill>
                        <a:latin typeface="Arial Nova" panose="020B0504020202020204" pitchFamily="34" charset="0"/>
                        <a:ea typeface="+mn-ea"/>
                        <a:cs typeface="Arial"/>
                        <a:sym typeface="Arial"/>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45136985"/>
                  </a:ext>
                </a:extLst>
              </a:tr>
              <a:tr h="151422">
                <a:tc>
                  <a:txBody>
                    <a:bodyPr/>
                    <a:lstStyle/>
                    <a:p>
                      <a:pPr marR="0" algn="l" rtl="0" eaLnBrk="1" hangingPunct="1">
                        <a:lnSpc>
                          <a:spcPct val="100000"/>
                        </a:lnSpc>
                        <a:spcBef>
                          <a:spcPts val="0"/>
                        </a:spcBef>
                        <a:spcAft>
                          <a:spcPts val="0"/>
                        </a:spcAft>
                        <a:buClr>
                          <a:srgbClr val="000000"/>
                        </a:buClr>
                        <a:buFont typeface="Arial"/>
                      </a:pPr>
                      <a:endParaRPr lang="en-AU" sz="900" b="0" i="0" u="none" strike="noStrike" cap="none">
                        <a:solidFill>
                          <a:schemeClr val="tx1">
                            <a:lumMod val="95000"/>
                            <a:lumOff val="5000"/>
                          </a:schemeClr>
                        </a:solidFill>
                        <a:latin typeface="Arial Nova" panose="020B0504020202020204" pitchFamily="34" charset="0"/>
                        <a:ea typeface="+mn-ea"/>
                        <a:cs typeface="Arial"/>
                        <a:sym typeface="Arial"/>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R="0" algn="l" rtl="0" eaLnBrk="1" hangingPunct="1">
                        <a:lnSpc>
                          <a:spcPct val="100000"/>
                        </a:lnSpc>
                        <a:spcBef>
                          <a:spcPts val="0"/>
                        </a:spcBef>
                        <a:spcAft>
                          <a:spcPts val="0"/>
                        </a:spcAft>
                        <a:buClr>
                          <a:srgbClr val="000000"/>
                        </a:buClr>
                        <a:buFont typeface="Arial"/>
                      </a:pPr>
                      <a:endParaRPr lang="en-AU" sz="900" b="0" i="0" u="none" strike="noStrike" cap="none">
                        <a:solidFill>
                          <a:schemeClr val="tx1">
                            <a:lumMod val="95000"/>
                            <a:lumOff val="5000"/>
                          </a:schemeClr>
                        </a:solidFill>
                        <a:latin typeface="Arial Nova" panose="020B0504020202020204" pitchFamily="34" charset="0"/>
                        <a:ea typeface="+mn-ea"/>
                        <a:cs typeface="Arial"/>
                        <a:sym typeface="Arial"/>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R="0" algn="l" rtl="0" eaLnBrk="1" hangingPunct="1">
                        <a:lnSpc>
                          <a:spcPct val="100000"/>
                        </a:lnSpc>
                        <a:spcBef>
                          <a:spcPts val="0"/>
                        </a:spcBef>
                        <a:spcAft>
                          <a:spcPts val="0"/>
                        </a:spcAft>
                        <a:buClr>
                          <a:srgbClr val="000000"/>
                        </a:buClr>
                        <a:buFont typeface="Arial"/>
                      </a:pPr>
                      <a:endParaRPr lang="en-AU" sz="900" b="0" i="0" u="none" strike="noStrike" cap="none">
                        <a:solidFill>
                          <a:schemeClr val="tx1">
                            <a:lumMod val="95000"/>
                            <a:lumOff val="5000"/>
                          </a:schemeClr>
                        </a:solidFill>
                        <a:latin typeface="Arial Nova" panose="020B0504020202020204" pitchFamily="34" charset="0"/>
                        <a:ea typeface="+mn-ea"/>
                        <a:cs typeface="Arial"/>
                        <a:sym typeface="Arial"/>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R="0" algn="l" rtl="0" eaLnBrk="1" hangingPunct="1">
                        <a:lnSpc>
                          <a:spcPct val="100000"/>
                        </a:lnSpc>
                        <a:spcBef>
                          <a:spcPts val="0"/>
                        </a:spcBef>
                        <a:spcAft>
                          <a:spcPts val="0"/>
                        </a:spcAft>
                        <a:buClr>
                          <a:srgbClr val="000000"/>
                        </a:buClr>
                        <a:buFont typeface="Arial"/>
                      </a:pPr>
                      <a:endParaRPr lang="en-AU" sz="900" b="0" i="0" u="none" strike="noStrike" cap="none">
                        <a:solidFill>
                          <a:schemeClr val="tx1">
                            <a:lumMod val="95000"/>
                            <a:lumOff val="5000"/>
                          </a:schemeClr>
                        </a:solidFill>
                        <a:latin typeface="Arial Nova" panose="020B0504020202020204" pitchFamily="34" charset="0"/>
                        <a:ea typeface="+mn-ea"/>
                        <a:cs typeface="Arial"/>
                        <a:sym typeface="Arial"/>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253581513"/>
                  </a:ext>
                </a:extLst>
              </a:tr>
              <a:tr h="151422">
                <a:tc>
                  <a:txBody>
                    <a:bodyPr/>
                    <a:lstStyle/>
                    <a:p>
                      <a:pPr marR="0" algn="l" rtl="0" eaLnBrk="1" hangingPunct="1">
                        <a:lnSpc>
                          <a:spcPct val="100000"/>
                        </a:lnSpc>
                        <a:spcBef>
                          <a:spcPts val="0"/>
                        </a:spcBef>
                        <a:spcAft>
                          <a:spcPts val="0"/>
                        </a:spcAft>
                        <a:buClr>
                          <a:srgbClr val="000000"/>
                        </a:buClr>
                        <a:buFont typeface="Arial"/>
                      </a:pPr>
                      <a:endParaRPr lang="en-AU" sz="900" b="0" i="0" u="none" strike="noStrike" cap="none">
                        <a:solidFill>
                          <a:schemeClr val="tx1">
                            <a:lumMod val="95000"/>
                            <a:lumOff val="5000"/>
                          </a:schemeClr>
                        </a:solidFill>
                        <a:latin typeface="Arial Nova" panose="020B0504020202020204" pitchFamily="34" charset="0"/>
                        <a:ea typeface="+mn-ea"/>
                        <a:cs typeface="Arial"/>
                        <a:sym typeface="Arial"/>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R="0" algn="l" rtl="0" eaLnBrk="1" hangingPunct="1">
                        <a:lnSpc>
                          <a:spcPct val="100000"/>
                        </a:lnSpc>
                        <a:spcBef>
                          <a:spcPts val="0"/>
                        </a:spcBef>
                        <a:spcAft>
                          <a:spcPts val="0"/>
                        </a:spcAft>
                        <a:buClr>
                          <a:srgbClr val="000000"/>
                        </a:buClr>
                        <a:buFont typeface="Arial"/>
                      </a:pPr>
                      <a:endParaRPr lang="en-AU" sz="900" b="0" i="0" u="none" strike="noStrike" cap="none">
                        <a:solidFill>
                          <a:schemeClr val="tx1">
                            <a:lumMod val="95000"/>
                            <a:lumOff val="5000"/>
                          </a:schemeClr>
                        </a:solidFill>
                        <a:latin typeface="Arial Nova" panose="020B0504020202020204" pitchFamily="34" charset="0"/>
                        <a:ea typeface="+mn-ea"/>
                        <a:cs typeface="Arial"/>
                        <a:sym typeface="Arial"/>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R="0" algn="l" rtl="0" eaLnBrk="1" hangingPunct="1">
                        <a:lnSpc>
                          <a:spcPct val="100000"/>
                        </a:lnSpc>
                        <a:spcBef>
                          <a:spcPts val="0"/>
                        </a:spcBef>
                        <a:spcAft>
                          <a:spcPts val="0"/>
                        </a:spcAft>
                        <a:buClr>
                          <a:srgbClr val="000000"/>
                        </a:buClr>
                        <a:buFont typeface="Arial"/>
                      </a:pPr>
                      <a:endParaRPr lang="en-AU" sz="900" b="0" i="0" u="none" strike="noStrike" cap="none">
                        <a:solidFill>
                          <a:schemeClr val="tx1">
                            <a:lumMod val="95000"/>
                            <a:lumOff val="5000"/>
                          </a:schemeClr>
                        </a:solidFill>
                        <a:latin typeface="Arial Nova" panose="020B0504020202020204" pitchFamily="34" charset="0"/>
                        <a:ea typeface="+mn-ea"/>
                        <a:cs typeface="Arial"/>
                        <a:sym typeface="Arial"/>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R="0" algn="l" rtl="0" eaLnBrk="1" hangingPunct="1">
                        <a:lnSpc>
                          <a:spcPct val="100000"/>
                        </a:lnSpc>
                        <a:spcBef>
                          <a:spcPts val="0"/>
                        </a:spcBef>
                        <a:spcAft>
                          <a:spcPts val="0"/>
                        </a:spcAft>
                        <a:buClr>
                          <a:srgbClr val="000000"/>
                        </a:buClr>
                        <a:buFont typeface="Arial"/>
                      </a:pPr>
                      <a:endParaRPr lang="en-AU" sz="900" b="0" i="0" u="none" strike="noStrike" cap="none">
                        <a:solidFill>
                          <a:schemeClr val="tx1">
                            <a:lumMod val="95000"/>
                            <a:lumOff val="5000"/>
                          </a:schemeClr>
                        </a:solidFill>
                        <a:latin typeface="Arial Nova" panose="020B0504020202020204" pitchFamily="34" charset="0"/>
                        <a:ea typeface="+mn-ea"/>
                        <a:cs typeface="Arial"/>
                        <a:sym typeface="Arial"/>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91633627"/>
                  </a:ext>
                </a:extLst>
              </a:tr>
              <a:tr h="151422">
                <a:tc>
                  <a:txBody>
                    <a:bodyPr/>
                    <a:lstStyle/>
                    <a:p>
                      <a:pPr marR="0" algn="l" rtl="0" eaLnBrk="1" hangingPunct="1">
                        <a:lnSpc>
                          <a:spcPct val="100000"/>
                        </a:lnSpc>
                        <a:spcBef>
                          <a:spcPts val="0"/>
                        </a:spcBef>
                        <a:spcAft>
                          <a:spcPts val="0"/>
                        </a:spcAft>
                        <a:buClr>
                          <a:srgbClr val="000000"/>
                        </a:buClr>
                        <a:buFont typeface="Arial"/>
                      </a:pPr>
                      <a:endParaRPr lang="en-AU" sz="900" b="0" i="0" u="none" strike="noStrike" cap="none">
                        <a:solidFill>
                          <a:schemeClr val="tx1">
                            <a:lumMod val="95000"/>
                            <a:lumOff val="5000"/>
                          </a:schemeClr>
                        </a:solidFill>
                        <a:latin typeface="Arial Nova" panose="020B0504020202020204" pitchFamily="34" charset="0"/>
                        <a:ea typeface="+mn-ea"/>
                        <a:cs typeface="Arial"/>
                        <a:sym typeface="Arial"/>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R="0" algn="l" rtl="0" eaLnBrk="1" hangingPunct="1">
                        <a:lnSpc>
                          <a:spcPct val="100000"/>
                        </a:lnSpc>
                        <a:spcBef>
                          <a:spcPts val="0"/>
                        </a:spcBef>
                        <a:spcAft>
                          <a:spcPts val="0"/>
                        </a:spcAft>
                        <a:buClr>
                          <a:srgbClr val="000000"/>
                        </a:buClr>
                        <a:buFont typeface="Arial"/>
                      </a:pPr>
                      <a:endParaRPr lang="en-AU" sz="900" b="0" i="0" u="none" strike="noStrike" cap="none">
                        <a:solidFill>
                          <a:schemeClr val="tx1">
                            <a:lumMod val="95000"/>
                            <a:lumOff val="5000"/>
                          </a:schemeClr>
                        </a:solidFill>
                        <a:latin typeface="Arial Nova" panose="020B0504020202020204" pitchFamily="34" charset="0"/>
                        <a:ea typeface="+mn-ea"/>
                        <a:cs typeface="Arial"/>
                        <a:sym typeface="Arial"/>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R="0" algn="l" rtl="0" eaLnBrk="1" hangingPunct="1">
                        <a:lnSpc>
                          <a:spcPct val="100000"/>
                        </a:lnSpc>
                        <a:spcBef>
                          <a:spcPts val="0"/>
                        </a:spcBef>
                        <a:spcAft>
                          <a:spcPts val="0"/>
                        </a:spcAft>
                        <a:buClr>
                          <a:srgbClr val="000000"/>
                        </a:buClr>
                        <a:buFont typeface="Arial"/>
                      </a:pPr>
                      <a:endParaRPr lang="en-AU" sz="900" b="0" i="0" u="none" strike="noStrike" cap="none">
                        <a:solidFill>
                          <a:schemeClr val="tx1">
                            <a:lumMod val="95000"/>
                            <a:lumOff val="5000"/>
                          </a:schemeClr>
                        </a:solidFill>
                        <a:latin typeface="Arial Nova" panose="020B0504020202020204" pitchFamily="34" charset="0"/>
                        <a:ea typeface="+mn-ea"/>
                        <a:cs typeface="Arial"/>
                        <a:sym typeface="Arial"/>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R="0" algn="l" rtl="0" eaLnBrk="1" hangingPunct="1">
                        <a:lnSpc>
                          <a:spcPct val="100000"/>
                        </a:lnSpc>
                        <a:spcBef>
                          <a:spcPts val="0"/>
                        </a:spcBef>
                        <a:spcAft>
                          <a:spcPts val="0"/>
                        </a:spcAft>
                        <a:buClr>
                          <a:srgbClr val="000000"/>
                        </a:buClr>
                        <a:buFont typeface="Arial"/>
                      </a:pPr>
                      <a:endParaRPr lang="en-AU" sz="900" b="0" i="0" u="none" strike="noStrike" cap="none">
                        <a:solidFill>
                          <a:schemeClr val="tx1">
                            <a:lumMod val="95000"/>
                            <a:lumOff val="5000"/>
                          </a:schemeClr>
                        </a:solidFill>
                        <a:latin typeface="Arial Nova" panose="020B0504020202020204" pitchFamily="34" charset="0"/>
                        <a:ea typeface="+mn-ea"/>
                        <a:cs typeface="Arial"/>
                        <a:sym typeface="Arial"/>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58424257"/>
                  </a:ext>
                </a:extLst>
              </a:tr>
            </a:tbl>
          </a:graphicData>
        </a:graphic>
      </p:graphicFrame>
      <p:graphicFrame>
        <p:nvGraphicFramePr>
          <p:cNvPr id="39" name="Table 0">
            <a:extLst>
              <a:ext uri="{FF2B5EF4-FFF2-40B4-BE49-F238E27FC236}">
                <a16:creationId xmlns:a16="http://schemas.microsoft.com/office/drawing/2014/main" id="{410A3778-72D3-3E5E-B2A7-596F8A16E5EE}"/>
              </a:ext>
            </a:extLst>
          </p:cNvPr>
          <p:cNvGraphicFramePr>
            <a:graphicFrameLocks noGrp="1"/>
          </p:cNvGraphicFramePr>
          <p:nvPr>
            <p:extLst>
              <p:ext uri="{D42A27DB-BD31-4B8C-83A1-F6EECF244321}">
                <p14:modId xmlns:p14="http://schemas.microsoft.com/office/powerpoint/2010/main" val="1541666698"/>
              </p:ext>
            </p:extLst>
          </p:nvPr>
        </p:nvGraphicFramePr>
        <p:xfrm>
          <a:off x="346068" y="7368812"/>
          <a:ext cx="12258722" cy="1667752"/>
        </p:xfrm>
        <a:graphic>
          <a:graphicData uri="http://schemas.openxmlformats.org/drawingml/2006/table">
            <a:tbl>
              <a:tblPr firstRow="1"/>
              <a:tblGrid>
                <a:gridCol w="2671641">
                  <a:extLst>
                    <a:ext uri="{9D8B030D-6E8A-4147-A177-3AD203B41FA5}">
                      <a16:colId xmlns:a16="http://schemas.microsoft.com/office/drawing/2014/main" val="20000"/>
                    </a:ext>
                  </a:extLst>
                </a:gridCol>
                <a:gridCol w="924799">
                  <a:extLst>
                    <a:ext uri="{9D8B030D-6E8A-4147-A177-3AD203B41FA5}">
                      <a16:colId xmlns:a16="http://schemas.microsoft.com/office/drawing/2014/main" val="20002"/>
                    </a:ext>
                  </a:extLst>
                </a:gridCol>
                <a:gridCol w="1644087">
                  <a:extLst>
                    <a:ext uri="{9D8B030D-6E8A-4147-A177-3AD203B41FA5}">
                      <a16:colId xmlns:a16="http://schemas.microsoft.com/office/drawing/2014/main" val="20003"/>
                    </a:ext>
                  </a:extLst>
                </a:gridCol>
                <a:gridCol w="7018195">
                  <a:extLst>
                    <a:ext uri="{9D8B030D-6E8A-4147-A177-3AD203B41FA5}">
                      <a16:colId xmlns:a16="http://schemas.microsoft.com/office/drawing/2014/main" val="20004"/>
                    </a:ext>
                  </a:extLst>
                </a:gridCol>
              </a:tblGrid>
              <a:tr h="202754">
                <a:tc>
                  <a:txBody>
                    <a:bodyPr/>
                    <a:lstStyle/>
                    <a:p>
                      <a:pPr marL="0" indent="0">
                        <a:buNone/>
                      </a:pPr>
                      <a:r>
                        <a:rPr lang="en-US" sz="1200" b="1">
                          <a:solidFill>
                            <a:schemeClr val="bg1"/>
                          </a:solidFill>
                          <a:latin typeface="Arial Nova" panose="020B0504020202020204" pitchFamily="34" charset="0"/>
                        </a:rPr>
                        <a:t>Category strategy alignment *</a:t>
                      </a:r>
                    </a:p>
                  </a:txBody>
                  <a:tcPr marL="65595" marR="65595" marT="32797" marB="32797"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6335D"/>
                    </a:solidFill>
                  </a:tcPr>
                </a:tc>
                <a:tc>
                  <a:txBody>
                    <a:bodyPr/>
                    <a:lstStyle/>
                    <a:p>
                      <a:pPr marL="0" indent="0">
                        <a:buNone/>
                      </a:pPr>
                      <a:endParaRPr lang="en-US" sz="900">
                        <a:solidFill>
                          <a:schemeClr val="bg1"/>
                        </a:solidFill>
                        <a:latin typeface="Arial Nova" panose="020B0504020202020204" pitchFamily="34" charset="0"/>
                      </a:endParaRPr>
                    </a:p>
                  </a:txBody>
                  <a:tcPr marL="65595" marR="65595" marT="32797" marB="32797"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6335D"/>
                    </a:solidFill>
                  </a:tcPr>
                </a:tc>
                <a:tc>
                  <a:txBody>
                    <a:bodyPr/>
                    <a:lstStyle/>
                    <a:p>
                      <a:pPr marL="0" indent="0">
                        <a:buNone/>
                      </a:pPr>
                      <a:endParaRPr lang="en-US" sz="900">
                        <a:solidFill>
                          <a:schemeClr val="bg1"/>
                        </a:solidFill>
                        <a:latin typeface="Arial Nova" panose="020B0504020202020204" pitchFamily="34" charset="0"/>
                      </a:endParaRPr>
                    </a:p>
                  </a:txBody>
                  <a:tcPr marL="65595" marR="65595" marT="32797" marB="32797"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6335D"/>
                    </a:solidFill>
                  </a:tcPr>
                </a:tc>
                <a:tc>
                  <a:txBody>
                    <a:bodyPr/>
                    <a:lstStyle/>
                    <a:p>
                      <a:pPr marL="0" indent="0">
                        <a:buNone/>
                      </a:pPr>
                      <a:endParaRPr lang="en-US" sz="900">
                        <a:solidFill>
                          <a:schemeClr val="bg1"/>
                        </a:solidFill>
                        <a:latin typeface="Arial Nova" panose="020B0504020202020204" pitchFamily="34" charset="0"/>
                      </a:endParaRPr>
                    </a:p>
                  </a:txBody>
                  <a:tcPr marL="65595" marR="65595" marT="32797" marB="32797"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6335D"/>
                    </a:solidFill>
                  </a:tcPr>
                </a:tc>
                <a:extLst>
                  <a:ext uri="{0D108BD9-81ED-4DB2-BD59-A6C34878D82A}">
                    <a16:rowId xmlns:a16="http://schemas.microsoft.com/office/drawing/2014/main" val="2664211825"/>
                  </a:ext>
                </a:extLst>
              </a:tr>
              <a:tr h="202754">
                <a:tc>
                  <a:txBody>
                    <a:bodyPr/>
                    <a:lstStyle/>
                    <a:p>
                      <a:pPr marL="0" indent="0">
                        <a:buNone/>
                      </a:pPr>
                      <a:r>
                        <a:rPr lang="en-US" sz="900" b="1">
                          <a:solidFill>
                            <a:schemeClr val="bg2">
                              <a:lumMod val="50000"/>
                            </a:schemeClr>
                          </a:solidFill>
                          <a:latin typeface="Arial Nova" panose="020B0504020202020204" pitchFamily="34" charset="0"/>
                        </a:rPr>
                        <a:t>Relevant Category Strategy</a:t>
                      </a:r>
                      <a:endParaRPr lang="en-US" sz="900">
                        <a:solidFill>
                          <a:schemeClr val="bg2">
                            <a:lumMod val="50000"/>
                          </a:schemeClr>
                        </a:solidFill>
                        <a:latin typeface="Arial Nova" panose="020B0504020202020204" pitchFamily="34" charset="0"/>
                      </a:endParaRPr>
                    </a:p>
                  </a:txBody>
                  <a:tcPr marL="65595" marR="65595" marT="32797" marB="32797"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0">
                        <a:buNone/>
                      </a:pPr>
                      <a:r>
                        <a:rPr lang="en-US" sz="900" b="1">
                          <a:solidFill>
                            <a:schemeClr val="bg2">
                              <a:lumMod val="50000"/>
                            </a:schemeClr>
                          </a:solidFill>
                          <a:latin typeface="Arial Nova" panose="020B0504020202020204" pitchFamily="34" charset="0"/>
                        </a:rPr>
                        <a:t>Priority</a:t>
                      </a:r>
                      <a:endParaRPr lang="en-US" sz="900">
                        <a:solidFill>
                          <a:schemeClr val="bg2">
                            <a:lumMod val="50000"/>
                          </a:schemeClr>
                        </a:solidFill>
                        <a:latin typeface="Arial Nova" panose="020B0504020202020204" pitchFamily="34" charset="0"/>
                      </a:endParaRPr>
                    </a:p>
                  </a:txBody>
                  <a:tcPr marL="65595" marR="65595" marT="32797" marB="32797"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0">
                        <a:buNone/>
                      </a:pPr>
                      <a:r>
                        <a:rPr lang="en-US" sz="900" b="1">
                          <a:solidFill>
                            <a:schemeClr val="bg2">
                              <a:lumMod val="50000"/>
                            </a:schemeClr>
                          </a:solidFill>
                          <a:latin typeface="Arial Nova" panose="020B0504020202020204" pitchFamily="34" charset="0"/>
                        </a:rPr>
                        <a:t>Relevant CUSA</a:t>
                      </a:r>
                      <a:endParaRPr lang="en-US" sz="900">
                        <a:solidFill>
                          <a:schemeClr val="bg2">
                            <a:lumMod val="50000"/>
                          </a:schemeClr>
                        </a:solidFill>
                        <a:latin typeface="Arial Nova" panose="020B0504020202020204" pitchFamily="34" charset="0"/>
                      </a:endParaRPr>
                    </a:p>
                  </a:txBody>
                  <a:tcPr marL="65595" marR="65595" marT="32797" marB="32797"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0">
                        <a:buNone/>
                      </a:pPr>
                      <a:r>
                        <a:rPr lang="en-US" sz="900" b="1">
                          <a:solidFill>
                            <a:schemeClr val="bg2">
                              <a:lumMod val="50000"/>
                            </a:schemeClr>
                          </a:solidFill>
                          <a:latin typeface="Arial Nova" panose="020B0504020202020204" pitchFamily="34" charset="0"/>
                        </a:rPr>
                        <a:t>Agency alignment actions</a:t>
                      </a:r>
                      <a:endParaRPr lang="en-US" sz="900">
                        <a:solidFill>
                          <a:schemeClr val="bg2">
                            <a:lumMod val="50000"/>
                          </a:schemeClr>
                        </a:solidFill>
                        <a:latin typeface="Arial Nova" panose="020B0504020202020204" pitchFamily="34" charset="0"/>
                      </a:endParaRPr>
                    </a:p>
                  </a:txBody>
                  <a:tcPr marL="65595" marR="65595" marT="32797" marB="32797"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0"/>
                  </a:ext>
                </a:extLst>
              </a:tr>
              <a:tr h="202754">
                <a:tc>
                  <a:txBody>
                    <a:bodyPr/>
                    <a:lstStyle/>
                    <a:p>
                      <a:pPr marL="0" indent="0">
                        <a:buNone/>
                      </a:pPr>
                      <a:r>
                        <a:rPr lang="en-US" sz="900" i="0">
                          <a:solidFill>
                            <a:schemeClr val="tx1">
                              <a:lumMod val="95000"/>
                              <a:lumOff val="5000"/>
                            </a:schemeClr>
                          </a:solidFill>
                          <a:latin typeface="Arial Nova" panose="020B0504020202020204" pitchFamily="34" charset="0"/>
                        </a:rPr>
                        <a:t>[Insert category strategy name]</a:t>
                      </a: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r>
                        <a:rPr lang="en-US" sz="900" i="0">
                          <a:solidFill>
                            <a:schemeClr val="tx1">
                              <a:lumMod val="95000"/>
                              <a:lumOff val="5000"/>
                            </a:schemeClr>
                          </a:solidFill>
                          <a:latin typeface="Arial Nova" panose="020B0504020202020204" pitchFamily="34" charset="0"/>
                        </a:rPr>
                        <a:t>[H/M/L]</a:t>
                      </a: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i="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r>
                        <a:rPr lang="en-US" sz="900" i="0">
                          <a:solidFill>
                            <a:schemeClr val="tx1">
                              <a:lumMod val="95000"/>
                              <a:lumOff val="5000"/>
                            </a:schemeClr>
                          </a:solidFill>
                          <a:latin typeface="Arial Nova" panose="020B0504020202020204" pitchFamily="34" charset="0"/>
                        </a:rPr>
                        <a:t>[Describe the action the agency will take to implement or align with the category strategy.]</a:t>
                      </a: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02754">
                <a:tc>
                  <a:txBody>
                    <a:bodyPr/>
                    <a:lstStyle/>
                    <a:p>
                      <a:pPr marL="0" indent="0">
                        <a:buNone/>
                      </a:pPr>
                      <a:endParaRPr lang="en-US" sz="90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202754">
                <a:tc>
                  <a:txBody>
                    <a:bodyPr/>
                    <a:lstStyle/>
                    <a:p>
                      <a:pPr marL="0" indent="0">
                        <a:buNone/>
                      </a:pPr>
                      <a:endParaRPr lang="en-US" sz="90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13238800"/>
                  </a:ext>
                </a:extLst>
              </a:tr>
              <a:tr h="202754">
                <a:tc>
                  <a:txBody>
                    <a:bodyPr/>
                    <a:lstStyle/>
                    <a:p>
                      <a:pPr marL="0" indent="0">
                        <a:buNone/>
                      </a:pPr>
                      <a:endParaRPr lang="en-US" sz="90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64022341"/>
                  </a:ext>
                </a:extLst>
              </a:tr>
              <a:tr h="202754">
                <a:tc>
                  <a:txBody>
                    <a:bodyPr/>
                    <a:lstStyle/>
                    <a:p>
                      <a:pPr marL="0" indent="0">
                        <a:buNone/>
                      </a:pPr>
                      <a:endParaRPr lang="en-US" sz="90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244536352"/>
                  </a:ext>
                </a:extLst>
              </a:tr>
              <a:tr h="202754">
                <a:tc>
                  <a:txBody>
                    <a:bodyPr/>
                    <a:lstStyle/>
                    <a:p>
                      <a:pPr marL="0" indent="0">
                        <a:buNone/>
                      </a:pPr>
                      <a:endParaRPr lang="en-US" sz="90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93636391"/>
                  </a:ext>
                </a:extLst>
              </a:tr>
            </a:tbl>
          </a:graphicData>
        </a:graphic>
      </p:graphicFrame>
      <p:sp>
        <p:nvSpPr>
          <p:cNvPr id="10" name="Shape 4">
            <a:extLst>
              <a:ext uri="{FF2B5EF4-FFF2-40B4-BE49-F238E27FC236}">
                <a16:creationId xmlns:a16="http://schemas.microsoft.com/office/drawing/2014/main" id="{4EA52AAA-1F3F-FD01-2D11-EE4FE1F5FC7F}"/>
              </a:ext>
              <a:ext uri="{C183D7F6-B498-43B3-948B-1728B52AA6E4}">
                <adec:decorative xmlns:adec="http://schemas.microsoft.com/office/drawing/2017/decorative" val="1"/>
              </a:ext>
            </a:extLst>
          </p:cNvPr>
          <p:cNvSpPr/>
          <p:nvPr/>
        </p:nvSpPr>
        <p:spPr>
          <a:xfrm>
            <a:off x="323314" y="748522"/>
            <a:ext cx="6049261" cy="2838614"/>
          </a:xfrm>
          <a:prstGeom prst="roundRect">
            <a:avLst>
              <a:gd name="adj" fmla="val 5833"/>
            </a:avLst>
          </a:prstGeom>
          <a:solidFill>
            <a:srgbClr val="FFFFFF"/>
          </a:solidFill>
          <a:ln w="9525">
            <a:solidFill>
              <a:srgbClr val="D8E1E9"/>
            </a:solidFill>
            <a:prstDash val="solid"/>
          </a:ln>
          <a:effectLst>
            <a:outerShdw blurRad="88900" dist="25400" dir="5400000" algn="bl" rotWithShape="0">
              <a:srgbClr val="9AA7B2">
                <a:alpha val="30000"/>
              </a:srgbClr>
            </a:outerShdw>
          </a:effectLst>
        </p:spPr>
        <p:txBody>
          <a:bodyPr/>
          <a:lstStyle/>
          <a:p>
            <a:endParaRPr lang="en-AU" sz="900">
              <a:latin typeface="Arial Nova" panose="020B0504020202020204" pitchFamily="34" charset="0"/>
            </a:endParaRPr>
          </a:p>
        </p:txBody>
      </p:sp>
      <p:sp>
        <p:nvSpPr>
          <p:cNvPr id="13" name="Text 8">
            <a:extLst>
              <a:ext uri="{FF2B5EF4-FFF2-40B4-BE49-F238E27FC236}">
                <a16:creationId xmlns:a16="http://schemas.microsoft.com/office/drawing/2014/main" id="{A6E00BFE-CE5F-C2A7-A286-49696AB39D34}"/>
              </a:ext>
            </a:extLst>
          </p:cNvPr>
          <p:cNvSpPr/>
          <p:nvPr/>
        </p:nvSpPr>
        <p:spPr>
          <a:xfrm>
            <a:off x="583093" y="766354"/>
            <a:ext cx="5498368" cy="233693"/>
          </a:xfrm>
          <a:prstGeom prst="rect">
            <a:avLst/>
          </a:prstGeom>
          <a:noFill/>
          <a:ln/>
        </p:spPr>
        <p:txBody>
          <a:bodyPr wrap="square" lIns="0" tIns="0" rIns="0" bIns="0" rtlCol="0" anchor="ctr"/>
          <a:lstStyle/>
          <a:p>
            <a:r>
              <a:rPr lang="en-US" sz="1200" b="1">
                <a:solidFill>
                  <a:srgbClr val="06335D"/>
                </a:solidFill>
                <a:latin typeface="Arial Nova" panose="020B0504020202020204" pitchFamily="34" charset="0"/>
              </a:rPr>
              <a:t>Key achievements (preceding 12 months)</a:t>
            </a:r>
            <a:endParaRPr lang="en-US" sz="1200">
              <a:latin typeface="Arial Nova" panose="020B0504020202020204" pitchFamily="34" charset="0"/>
            </a:endParaRPr>
          </a:p>
        </p:txBody>
      </p:sp>
      <p:sp>
        <p:nvSpPr>
          <p:cNvPr id="15" name="Shape 7">
            <a:extLst>
              <a:ext uri="{FF2B5EF4-FFF2-40B4-BE49-F238E27FC236}">
                <a16:creationId xmlns:a16="http://schemas.microsoft.com/office/drawing/2014/main" id="{EFF75FA4-B437-7A87-9E38-3A2210F8BF00}"/>
              </a:ext>
              <a:ext uri="{C183D7F6-B498-43B3-948B-1728B52AA6E4}">
                <adec:decorative xmlns:adec="http://schemas.microsoft.com/office/drawing/2017/decorative" val="1"/>
              </a:ext>
            </a:extLst>
          </p:cNvPr>
          <p:cNvSpPr/>
          <p:nvPr/>
        </p:nvSpPr>
        <p:spPr>
          <a:xfrm>
            <a:off x="6555529" y="748522"/>
            <a:ext cx="6049261" cy="2838614"/>
          </a:xfrm>
          <a:prstGeom prst="roundRect">
            <a:avLst>
              <a:gd name="adj" fmla="val 5833"/>
            </a:avLst>
          </a:prstGeom>
          <a:solidFill>
            <a:srgbClr val="FFFFFF"/>
          </a:solidFill>
          <a:ln w="9525">
            <a:solidFill>
              <a:srgbClr val="D8E1E9"/>
            </a:solidFill>
            <a:prstDash val="solid"/>
          </a:ln>
          <a:effectLst>
            <a:outerShdw blurRad="88900" dist="25400" dir="5400000" algn="bl" rotWithShape="0">
              <a:srgbClr val="9AA7B2">
                <a:alpha val="30000"/>
              </a:srgbClr>
            </a:outerShdw>
          </a:effectLst>
        </p:spPr>
        <p:txBody>
          <a:bodyPr/>
          <a:lstStyle/>
          <a:p>
            <a:endParaRPr lang="en-AU" sz="900">
              <a:latin typeface="Arial Nova" panose="020B0504020202020204" pitchFamily="34" charset="0"/>
            </a:endParaRPr>
          </a:p>
        </p:txBody>
      </p:sp>
      <p:sp>
        <p:nvSpPr>
          <p:cNvPr id="18" name="Text 8">
            <a:extLst>
              <a:ext uri="{FF2B5EF4-FFF2-40B4-BE49-F238E27FC236}">
                <a16:creationId xmlns:a16="http://schemas.microsoft.com/office/drawing/2014/main" id="{3BA437C5-DB39-BD81-38B6-F5431BC46058}"/>
              </a:ext>
            </a:extLst>
          </p:cNvPr>
          <p:cNvSpPr/>
          <p:nvPr/>
        </p:nvSpPr>
        <p:spPr>
          <a:xfrm>
            <a:off x="6767993" y="793004"/>
            <a:ext cx="5498368" cy="233693"/>
          </a:xfrm>
          <a:prstGeom prst="rect">
            <a:avLst/>
          </a:prstGeom>
          <a:noFill/>
          <a:ln/>
        </p:spPr>
        <p:txBody>
          <a:bodyPr wrap="square" lIns="0" tIns="0" rIns="0" bIns="0" rtlCol="0" anchor="ctr"/>
          <a:lstStyle/>
          <a:p>
            <a:r>
              <a:rPr lang="en-US" sz="1200" b="1">
                <a:solidFill>
                  <a:schemeClr val="bg2">
                    <a:lumMod val="50000"/>
                  </a:schemeClr>
                </a:solidFill>
                <a:latin typeface="Arial Nova" panose="020B0504020202020204" pitchFamily="34" charset="0"/>
              </a:rPr>
              <a:t>Priorities for this planning period*</a:t>
            </a:r>
          </a:p>
        </p:txBody>
      </p:sp>
      <p:sp>
        <p:nvSpPr>
          <p:cNvPr id="21" name="Oval 20">
            <a:extLst>
              <a:ext uri="{FF2B5EF4-FFF2-40B4-BE49-F238E27FC236}">
                <a16:creationId xmlns:a16="http://schemas.microsoft.com/office/drawing/2014/main" id="{78FD315E-B9A2-75AF-B993-4EAE63E28FD5}"/>
              </a:ext>
            </a:extLst>
          </p:cNvPr>
          <p:cNvSpPr/>
          <p:nvPr/>
        </p:nvSpPr>
        <p:spPr>
          <a:xfrm>
            <a:off x="583093" y="1290685"/>
            <a:ext cx="203200" cy="203200"/>
          </a:xfrm>
          <a:prstGeom prst="ellipse">
            <a:avLst/>
          </a:prstGeom>
          <a:solidFill>
            <a:srgbClr val="81CFEB"/>
          </a:solidFill>
          <a:ln w="25400" cap="flat" cmpd="sng" algn="ctr">
            <a:noFill/>
            <a:prstDash val="solid"/>
          </a:ln>
          <a:effectLst/>
          <a:extLs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AU" sz="900" b="1">
                <a:solidFill>
                  <a:srgbClr val="06325E"/>
                </a:solidFill>
                <a:latin typeface="Arial Nova" panose="020B0504020202020204" pitchFamily="34" charset="0"/>
              </a:rPr>
              <a:t>✓</a:t>
            </a:r>
          </a:p>
        </p:txBody>
      </p:sp>
      <p:sp>
        <p:nvSpPr>
          <p:cNvPr id="23" name="TextBox 22">
            <a:extLst>
              <a:ext uri="{FF2B5EF4-FFF2-40B4-BE49-F238E27FC236}">
                <a16:creationId xmlns:a16="http://schemas.microsoft.com/office/drawing/2014/main" id="{5671D131-7A6E-6049-2BCC-47F49A2C0A60}"/>
              </a:ext>
            </a:extLst>
          </p:cNvPr>
          <p:cNvSpPr txBox="1"/>
          <p:nvPr/>
        </p:nvSpPr>
        <p:spPr>
          <a:xfrm>
            <a:off x="913293" y="1328041"/>
            <a:ext cx="5181600" cy="153888"/>
          </a:xfrm>
          <a:prstGeom prst="rect">
            <a:avLst/>
          </a:prstGeom>
          <a:noFill/>
        </p:spPr>
        <p:txBody>
          <a:bodyPr vert="horz" wrap="square" lIns="0" tIns="0" rIns="0" bIns="0" rtlCol="0" anchor="ctr">
            <a:noAutofit/>
          </a:bodyPr>
          <a:lstStyle/>
          <a:p>
            <a:pPr marL="176051" algn="l">
              <a:tabLst>
                <a:tab pos="2253736" algn="l"/>
                <a:tab pos="2768612" algn="l"/>
              </a:tabLst>
            </a:pPr>
            <a:r>
              <a:rPr lang="en-US" sz="900" b="0" spc="0" baseline="0">
                <a:solidFill>
                  <a:schemeClr val="tx1"/>
                </a:solidFill>
                <a:latin typeface="Arial Nova" panose="020B0504020202020204" pitchFamily="34" charset="0"/>
                <a:cs typeface="Arial Narrow"/>
              </a:rPr>
              <a:t>[Material outcome, saving or benefit delivered - include the measure]</a:t>
            </a:r>
            <a:endParaRPr lang="en-AU" sz="900" b="0" spc="0" baseline="0" dirty="0">
              <a:solidFill>
                <a:schemeClr val="tx1"/>
              </a:solidFill>
              <a:latin typeface="Arial Nova" panose="020B0504020202020204" pitchFamily="34" charset="0"/>
              <a:cs typeface="Arial Narrow"/>
            </a:endParaRPr>
          </a:p>
        </p:txBody>
      </p:sp>
      <p:sp>
        <p:nvSpPr>
          <p:cNvPr id="26" name="Oval 25">
            <a:extLst>
              <a:ext uri="{FF2B5EF4-FFF2-40B4-BE49-F238E27FC236}">
                <a16:creationId xmlns:a16="http://schemas.microsoft.com/office/drawing/2014/main" id="{9044D3AD-2425-26A2-0431-105648468A3F}"/>
              </a:ext>
            </a:extLst>
          </p:cNvPr>
          <p:cNvSpPr/>
          <p:nvPr/>
        </p:nvSpPr>
        <p:spPr>
          <a:xfrm>
            <a:off x="6767993" y="1290685"/>
            <a:ext cx="203200" cy="203200"/>
          </a:xfrm>
          <a:prstGeom prst="ellipse">
            <a:avLst/>
          </a:prstGeom>
          <a:solidFill>
            <a:srgbClr val="06325E"/>
          </a:solidFill>
          <a:ln w="25400" cap="flat" cmpd="sng" algn="ctr">
            <a:noFill/>
            <a:prstDash val="solid"/>
          </a:ln>
          <a:effectLst/>
          <a:extLs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AU" sz="900" b="1">
                <a:solidFill>
                  <a:srgbClr val="FFFFFF"/>
                </a:solidFill>
                <a:latin typeface="Arial Nova" panose="020B0504020202020204" pitchFamily="34" charset="0"/>
              </a:rPr>
              <a:t>1</a:t>
            </a:r>
          </a:p>
        </p:txBody>
      </p:sp>
      <p:sp>
        <p:nvSpPr>
          <p:cNvPr id="28" name="TextBox 27">
            <a:extLst>
              <a:ext uri="{FF2B5EF4-FFF2-40B4-BE49-F238E27FC236}">
                <a16:creationId xmlns:a16="http://schemas.microsoft.com/office/drawing/2014/main" id="{1DF5AA5E-504F-99B7-30F2-BDE8117BA5CA}"/>
              </a:ext>
            </a:extLst>
          </p:cNvPr>
          <p:cNvSpPr txBox="1"/>
          <p:nvPr/>
        </p:nvSpPr>
        <p:spPr>
          <a:xfrm>
            <a:off x="7098193" y="1328041"/>
            <a:ext cx="5181600" cy="153888"/>
          </a:xfrm>
          <a:prstGeom prst="rect">
            <a:avLst/>
          </a:prstGeom>
          <a:noFill/>
        </p:spPr>
        <p:txBody>
          <a:bodyPr vert="horz" wrap="square" lIns="0" tIns="0" rIns="0" bIns="0" rtlCol="0" anchor="ctr">
            <a:noAutofit/>
          </a:bodyPr>
          <a:lstStyle/>
          <a:p>
            <a:pPr marL="176051" algn="l">
              <a:tabLst>
                <a:tab pos="2253736" algn="l"/>
                <a:tab pos="2768612" algn="l"/>
              </a:tabLst>
            </a:pPr>
            <a:r>
              <a:rPr lang="en-US" sz="900" b="0" spc="0" baseline="0">
                <a:solidFill>
                  <a:schemeClr val="tx1"/>
                </a:solidFill>
                <a:latin typeface="Arial Nova" panose="020B0504020202020204" pitchFamily="34" charset="0"/>
                <a:cs typeface="Arial Narrow"/>
              </a:rPr>
              <a:t>[Priority linked to agency or service outcomes]</a:t>
            </a:r>
            <a:endParaRPr lang="en-AU" sz="900" b="0" spc="0" baseline="0" err="1">
              <a:solidFill>
                <a:schemeClr val="tx1"/>
              </a:solidFill>
              <a:latin typeface="Arial Nova" panose="020B0504020202020204" pitchFamily="34" charset="0"/>
              <a:cs typeface="Arial Narrow"/>
            </a:endParaRPr>
          </a:p>
        </p:txBody>
      </p:sp>
      <p:sp>
        <p:nvSpPr>
          <p:cNvPr id="30" name="Oval 29">
            <a:extLst>
              <a:ext uri="{FF2B5EF4-FFF2-40B4-BE49-F238E27FC236}">
                <a16:creationId xmlns:a16="http://schemas.microsoft.com/office/drawing/2014/main" id="{5FE5B126-C52F-C2D0-F566-5CEFDDB0A6DF}"/>
              </a:ext>
            </a:extLst>
          </p:cNvPr>
          <p:cNvSpPr/>
          <p:nvPr/>
        </p:nvSpPr>
        <p:spPr>
          <a:xfrm>
            <a:off x="583093" y="1722485"/>
            <a:ext cx="203200" cy="203200"/>
          </a:xfrm>
          <a:prstGeom prst="ellipse">
            <a:avLst/>
          </a:prstGeom>
          <a:solidFill>
            <a:srgbClr val="81CFEB"/>
          </a:solidFill>
          <a:ln w="25400" cap="flat" cmpd="sng" algn="ctr">
            <a:noFill/>
            <a:prstDash val="solid"/>
          </a:ln>
          <a:effectLst/>
          <a:extLs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AU" sz="900" b="1">
                <a:solidFill>
                  <a:srgbClr val="06325E"/>
                </a:solidFill>
                <a:latin typeface="Arial Nova" panose="020B0504020202020204" pitchFamily="34" charset="0"/>
              </a:rPr>
              <a:t>✓</a:t>
            </a:r>
          </a:p>
        </p:txBody>
      </p:sp>
      <p:sp>
        <p:nvSpPr>
          <p:cNvPr id="34" name="TextBox 33">
            <a:extLst>
              <a:ext uri="{FF2B5EF4-FFF2-40B4-BE49-F238E27FC236}">
                <a16:creationId xmlns:a16="http://schemas.microsoft.com/office/drawing/2014/main" id="{2FBC8D22-ED79-537D-07BD-EF994E84E6EC}"/>
              </a:ext>
            </a:extLst>
          </p:cNvPr>
          <p:cNvSpPr txBox="1"/>
          <p:nvPr/>
        </p:nvSpPr>
        <p:spPr>
          <a:xfrm>
            <a:off x="913293" y="1759841"/>
            <a:ext cx="5181600" cy="153888"/>
          </a:xfrm>
          <a:prstGeom prst="rect">
            <a:avLst/>
          </a:prstGeom>
          <a:noFill/>
        </p:spPr>
        <p:txBody>
          <a:bodyPr vert="horz" wrap="square" lIns="0" tIns="0" rIns="0" bIns="0" rtlCol="0" anchor="ctr">
            <a:noAutofit/>
          </a:bodyPr>
          <a:lstStyle/>
          <a:p>
            <a:pPr marL="176051" algn="l">
              <a:tabLst>
                <a:tab pos="2253736" algn="l"/>
                <a:tab pos="2768612" algn="l"/>
              </a:tabLst>
            </a:pPr>
            <a:r>
              <a:rPr lang="en-AU" sz="900" b="0" spc="0" baseline="0">
                <a:solidFill>
                  <a:schemeClr val="tx1"/>
                </a:solidFill>
                <a:latin typeface="Arial Nova" panose="020B0504020202020204" pitchFamily="34" charset="0"/>
                <a:cs typeface="Arial Narrow"/>
              </a:rPr>
              <a:t>[Improvement or initiative completed]</a:t>
            </a:r>
          </a:p>
        </p:txBody>
      </p:sp>
      <p:sp>
        <p:nvSpPr>
          <p:cNvPr id="37" name="Oval 36">
            <a:extLst>
              <a:ext uri="{FF2B5EF4-FFF2-40B4-BE49-F238E27FC236}">
                <a16:creationId xmlns:a16="http://schemas.microsoft.com/office/drawing/2014/main" id="{98B788AE-08D5-1EBB-F1DB-9567C84BEE76}"/>
              </a:ext>
            </a:extLst>
          </p:cNvPr>
          <p:cNvSpPr/>
          <p:nvPr/>
        </p:nvSpPr>
        <p:spPr>
          <a:xfrm>
            <a:off x="6767993" y="1722485"/>
            <a:ext cx="203200" cy="203200"/>
          </a:xfrm>
          <a:prstGeom prst="ellipse">
            <a:avLst/>
          </a:prstGeom>
          <a:solidFill>
            <a:srgbClr val="06325E"/>
          </a:solidFill>
          <a:ln w="25400" cap="flat" cmpd="sng" algn="ctr">
            <a:noFill/>
            <a:prstDash val="solid"/>
          </a:ln>
          <a:effectLst/>
          <a:extLs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AU" sz="900" b="1">
                <a:solidFill>
                  <a:srgbClr val="FFFFFF"/>
                </a:solidFill>
                <a:latin typeface="Arial Nova" panose="020B0504020202020204" pitchFamily="34" charset="0"/>
              </a:rPr>
              <a:t>2</a:t>
            </a:r>
          </a:p>
        </p:txBody>
      </p:sp>
      <p:sp>
        <p:nvSpPr>
          <p:cNvPr id="40" name="TextBox 39">
            <a:extLst>
              <a:ext uri="{FF2B5EF4-FFF2-40B4-BE49-F238E27FC236}">
                <a16:creationId xmlns:a16="http://schemas.microsoft.com/office/drawing/2014/main" id="{D4E6E492-E6D0-847D-C0C7-DC0F6D8BBEC0}"/>
              </a:ext>
            </a:extLst>
          </p:cNvPr>
          <p:cNvSpPr txBox="1"/>
          <p:nvPr/>
        </p:nvSpPr>
        <p:spPr>
          <a:xfrm>
            <a:off x="7098193" y="1759841"/>
            <a:ext cx="5181600" cy="153888"/>
          </a:xfrm>
          <a:prstGeom prst="rect">
            <a:avLst/>
          </a:prstGeom>
          <a:noFill/>
        </p:spPr>
        <p:txBody>
          <a:bodyPr vert="horz" wrap="square" lIns="0" tIns="0" rIns="0" bIns="0" rtlCol="0" anchor="ctr">
            <a:noAutofit/>
          </a:bodyPr>
          <a:lstStyle/>
          <a:p>
            <a:pPr marL="176051" algn="l">
              <a:tabLst>
                <a:tab pos="2253736" algn="l"/>
                <a:tab pos="2768612" algn="l"/>
              </a:tabLst>
            </a:pPr>
            <a:r>
              <a:rPr lang="en-US" sz="900" b="0" spc="0" baseline="0">
                <a:solidFill>
                  <a:schemeClr val="tx1"/>
                </a:solidFill>
                <a:latin typeface="Arial Nova" panose="020B0504020202020204" pitchFamily="34" charset="0"/>
                <a:cs typeface="Arial Narrow"/>
              </a:rPr>
              <a:t>[Priority linked to QPP outcomes, category strategies or CUSAs]</a:t>
            </a:r>
            <a:endParaRPr lang="en-AU" sz="900" b="0" spc="0" baseline="0" err="1">
              <a:solidFill>
                <a:schemeClr val="tx1"/>
              </a:solidFill>
              <a:latin typeface="Arial Nova" panose="020B0504020202020204" pitchFamily="34" charset="0"/>
              <a:cs typeface="Arial Narrow"/>
            </a:endParaRPr>
          </a:p>
        </p:txBody>
      </p:sp>
      <p:sp>
        <p:nvSpPr>
          <p:cNvPr id="42" name="Oval 41">
            <a:extLst>
              <a:ext uri="{FF2B5EF4-FFF2-40B4-BE49-F238E27FC236}">
                <a16:creationId xmlns:a16="http://schemas.microsoft.com/office/drawing/2014/main" id="{7F20929A-E926-45E9-913A-7482F039AB22}"/>
              </a:ext>
            </a:extLst>
          </p:cNvPr>
          <p:cNvSpPr/>
          <p:nvPr/>
        </p:nvSpPr>
        <p:spPr>
          <a:xfrm>
            <a:off x="583093" y="2154285"/>
            <a:ext cx="203200" cy="203200"/>
          </a:xfrm>
          <a:prstGeom prst="ellipse">
            <a:avLst/>
          </a:prstGeom>
          <a:solidFill>
            <a:srgbClr val="81CFEB"/>
          </a:solidFill>
          <a:ln w="25400" cap="flat" cmpd="sng" algn="ctr">
            <a:noFill/>
            <a:prstDash val="solid"/>
          </a:ln>
          <a:effectLst/>
          <a:extLs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AU" sz="900" b="1">
                <a:solidFill>
                  <a:srgbClr val="06325E"/>
                </a:solidFill>
                <a:latin typeface="Arial Nova" panose="020B0504020202020204" pitchFamily="34" charset="0"/>
              </a:rPr>
              <a:t>✓</a:t>
            </a:r>
          </a:p>
        </p:txBody>
      </p:sp>
      <p:sp>
        <p:nvSpPr>
          <p:cNvPr id="44" name="TextBox 43">
            <a:extLst>
              <a:ext uri="{FF2B5EF4-FFF2-40B4-BE49-F238E27FC236}">
                <a16:creationId xmlns:a16="http://schemas.microsoft.com/office/drawing/2014/main" id="{B63C2C56-96EC-DD94-FBAE-66296CBFE001}"/>
              </a:ext>
            </a:extLst>
          </p:cNvPr>
          <p:cNvSpPr txBox="1"/>
          <p:nvPr/>
        </p:nvSpPr>
        <p:spPr>
          <a:xfrm>
            <a:off x="913293" y="2191641"/>
            <a:ext cx="5181600" cy="153888"/>
          </a:xfrm>
          <a:prstGeom prst="rect">
            <a:avLst/>
          </a:prstGeom>
          <a:noFill/>
        </p:spPr>
        <p:txBody>
          <a:bodyPr vert="horz" wrap="square" lIns="0" tIns="0" rIns="0" bIns="0" rtlCol="0" anchor="ctr">
            <a:noAutofit/>
          </a:bodyPr>
          <a:lstStyle/>
          <a:p>
            <a:pPr marL="176051" algn="l">
              <a:tabLst>
                <a:tab pos="2253736" algn="l"/>
                <a:tab pos="2768612" algn="l"/>
              </a:tabLst>
            </a:pPr>
            <a:r>
              <a:rPr lang="en-US" sz="900" b="0" spc="0" baseline="0">
                <a:solidFill>
                  <a:schemeClr val="tx1"/>
                </a:solidFill>
                <a:latin typeface="Arial Nova" panose="020B0504020202020204" pitchFamily="34" charset="0"/>
                <a:cs typeface="Arial Narrow"/>
              </a:rPr>
              <a:t>[Lesson learned that informs this plan]</a:t>
            </a:r>
            <a:endParaRPr lang="en-AU" sz="900" b="0" spc="0" baseline="0" err="1">
              <a:solidFill>
                <a:schemeClr val="tx1"/>
              </a:solidFill>
              <a:latin typeface="Arial Nova" panose="020B0504020202020204" pitchFamily="34" charset="0"/>
              <a:cs typeface="Arial Narrow"/>
            </a:endParaRPr>
          </a:p>
        </p:txBody>
      </p:sp>
      <p:sp>
        <p:nvSpPr>
          <p:cNvPr id="46" name="Oval 45">
            <a:extLst>
              <a:ext uri="{FF2B5EF4-FFF2-40B4-BE49-F238E27FC236}">
                <a16:creationId xmlns:a16="http://schemas.microsoft.com/office/drawing/2014/main" id="{B612636A-5DCB-CD8C-34CB-ABFCCEC2D18C}"/>
              </a:ext>
            </a:extLst>
          </p:cNvPr>
          <p:cNvSpPr/>
          <p:nvPr/>
        </p:nvSpPr>
        <p:spPr>
          <a:xfrm>
            <a:off x="6767993" y="2154285"/>
            <a:ext cx="203200" cy="203200"/>
          </a:xfrm>
          <a:prstGeom prst="ellipse">
            <a:avLst/>
          </a:prstGeom>
          <a:solidFill>
            <a:srgbClr val="06325E"/>
          </a:solidFill>
          <a:ln w="25400" cap="flat" cmpd="sng" algn="ctr">
            <a:noFill/>
            <a:prstDash val="solid"/>
          </a:ln>
          <a:effectLst/>
          <a:extLs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AU" sz="900" b="1">
                <a:solidFill>
                  <a:srgbClr val="FFFFFF"/>
                </a:solidFill>
                <a:latin typeface="Arial Nova" panose="020B0504020202020204" pitchFamily="34" charset="0"/>
              </a:rPr>
              <a:t>3</a:t>
            </a:r>
          </a:p>
        </p:txBody>
      </p:sp>
      <p:sp>
        <p:nvSpPr>
          <p:cNvPr id="48" name="TextBox 47">
            <a:extLst>
              <a:ext uri="{FF2B5EF4-FFF2-40B4-BE49-F238E27FC236}">
                <a16:creationId xmlns:a16="http://schemas.microsoft.com/office/drawing/2014/main" id="{6B485281-DFA4-4A92-858A-18A2D594774B}"/>
              </a:ext>
            </a:extLst>
          </p:cNvPr>
          <p:cNvSpPr txBox="1"/>
          <p:nvPr/>
        </p:nvSpPr>
        <p:spPr>
          <a:xfrm>
            <a:off x="7098193" y="2191641"/>
            <a:ext cx="5181600" cy="153888"/>
          </a:xfrm>
          <a:prstGeom prst="rect">
            <a:avLst/>
          </a:prstGeom>
          <a:noFill/>
        </p:spPr>
        <p:txBody>
          <a:bodyPr vert="horz" wrap="square" lIns="0" tIns="0" rIns="0" bIns="0" rtlCol="0" anchor="ctr">
            <a:noAutofit/>
          </a:bodyPr>
          <a:lstStyle/>
          <a:p>
            <a:pPr marL="176051" algn="l">
              <a:tabLst>
                <a:tab pos="2253736" algn="l"/>
                <a:tab pos="2768612" algn="l"/>
              </a:tabLst>
            </a:pPr>
            <a:r>
              <a:rPr lang="en-US" sz="900" b="0" spc="0" baseline="0">
                <a:solidFill>
                  <a:schemeClr val="tx1"/>
                </a:solidFill>
                <a:latin typeface="Arial Nova" panose="020B0504020202020204" pitchFamily="34" charset="0"/>
                <a:cs typeface="Arial Narrow"/>
              </a:rPr>
              <a:t>[Priority linked to capability, risk, savings or innovation]</a:t>
            </a:r>
            <a:endParaRPr lang="en-AU" sz="900" b="0" spc="0" baseline="0" err="1">
              <a:solidFill>
                <a:schemeClr val="tx1"/>
              </a:solidFill>
              <a:latin typeface="Arial Nova" panose="020B0504020202020204" pitchFamily="34" charset="0"/>
              <a:cs typeface="Arial Narrow"/>
            </a:endParaRPr>
          </a:p>
        </p:txBody>
      </p:sp>
      <p:graphicFrame>
        <p:nvGraphicFramePr>
          <p:cNvPr id="53" name="Table 0">
            <a:extLst>
              <a:ext uri="{FF2B5EF4-FFF2-40B4-BE49-F238E27FC236}">
                <a16:creationId xmlns:a16="http://schemas.microsoft.com/office/drawing/2014/main" id="{D815D76C-D7A6-61CD-7E51-25A73F5CB737}"/>
              </a:ext>
            </a:extLst>
          </p:cNvPr>
          <p:cNvGraphicFramePr>
            <a:graphicFrameLocks noGrp="1"/>
          </p:cNvGraphicFramePr>
          <p:nvPr>
            <p:extLst>
              <p:ext uri="{D42A27DB-BD31-4B8C-83A1-F6EECF244321}">
                <p14:modId xmlns:p14="http://schemas.microsoft.com/office/powerpoint/2010/main" val="4278245856"/>
              </p:ext>
            </p:extLst>
          </p:nvPr>
        </p:nvGraphicFramePr>
        <p:xfrm>
          <a:off x="346068" y="3701436"/>
          <a:ext cx="12255500" cy="1399404"/>
        </p:xfrm>
        <a:graphic>
          <a:graphicData uri="http://schemas.openxmlformats.org/drawingml/2006/table">
            <a:tbl>
              <a:tblPr firstRow="1"/>
              <a:tblGrid>
                <a:gridCol w="3175000">
                  <a:extLst>
                    <a:ext uri="{9D8B030D-6E8A-4147-A177-3AD203B41FA5}">
                      <a16:colId xmlns:a16="http://schemas.microsoft.com/office/drawing/2014/main" val="20000"/>
                    </a:ext>
                  </a:extLst>
                </a:gridCol>
                <a:gridCol w="1143000">
                  <a:extLst>
                    <a:ext uri="{9D8B030D-6E8A-4147-A177-3AD203B41FA5}">
                      <a16:colId xmlns:a16="http://schemas.microsoft.com/office/drawing/2014/main" val="20002"/>
                    </a:ext>
                  </a:extLst>
                </a:gridCol>
                <a:gridCol w="5080000">
                  <a:extLst>
                    <a:ext uri="{9D8B030D-6E8A-4147-A177-3AD203B41FA5}">
                      <a16:colId xmlns:a16="http://schemas.microsoft.com/office/drawing/2014/main" val="20003"/>
                    </a:ext>
                  </a:extLst>
                </a:gridCol>
                <a:gridCol w="2857500">
                  <a:extLst>
                    <a:ext uri="{9D8B030D-6E8A-4147-A177-3AD203B41FA5}">
                      <a16:colId xmlns:a16="http://schemas.microsoft.com/office/drawing/2014/main" val="20004"/>
                    </a:ext>
                  </a:extLst>
                </a:gridCol>
              </a:tblGrid>
              <a:tr h="202754">
                <a:tc>
                  <a:txBody>
                    <a:bodyPr/>
                    <a:lstStyle/>
                    <a:p>
                      <a:pPr marL="0" indent="0">
                        <a:buNone/>
                      </a:pPr>
                      <a:r>
                        <a:rPr lang="en-US" sz="1200" b="1">
                          <a:solidFill>
                            <a:schemeClr val="bg1"/>
                          </a:solidFill>
                          <a:latin typeface="Arial Nova" panose="020B0504020202020204" pitchFamily="34" charset="0"/>
                        </a:rPr>
                        <a:t>Material risks and treatment *</a:t>
                      </a:r>
                    </a:p>
                  </a:txBody>
                  <a:tcPr marL="65595" marR="65595" marT="32797" marB="32797"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6335D"/>
                    </a:solidFill>
                  </a:tcPr>
                </a:tc>
                <a:tc>
                  <a:txBody>
                    <a:bodyPr/>
                    <a:lstStyle/>
                    <a:p>
                      <a:pPr marL="0" indent="0">
                        <a:buNone/>
                      </a:pPr>
                      <a:endParaRPr lang="en-US" sz="900">
                        <a:solidFill>
                          <a:schemeClr val="bg1"/>
                        </a:solidFill>
                        <a:latin typeface="Arial Nova" panose="020B0504020202020204" pitchFamily="34" charset="0"/>
                      </a:endParaRPr>
                    </a:p>
                  </a:txBody>
                  <a:tcPr marL="65595" marR="65595" marT="32797" marB="32797"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6335D"/>
                    </a:solidFill>
                  </a:tcPr>
                </a:tc>
                <a:tc>
                  <a:txBody>
                    <a:bodyPr/>
                    <a:lstStyle/>
                    <a:p>
                      <a:pPr marL="0" indent="0">
                        <a:buNone/>
                      </a:pPr>
                      <a:endParaRPr lang="en-US" sz="900">
                        <a:solidFill>
                          <a:schemeClr val="bg1"/>
                        </a:solidFill>
                        <a:latin typeface="Arial Nova" panose="020B0504020202020204" pitchFamily="34" charset="0"/>
                      </a:endParaRPr>
                    </a:p>
                  </a:txBody>
                  <a:tcPr marL="65595" marR="65595" marT="32797" marB="32797"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6335D"/>
                    </a:solidFill>
                  </a:tcPr>
                </a:tc>
                <a:tc>
                  <a:txBody>
                    <a:bodyPr/>
                    <a:lstStyle/>
                    <a:p>
                      <a:pPr marL="0" indent="0">
                        <a:buNone/>
                      </a:pPr>
                      <a:endParaRPr lang="en-US" sz="900">
                        <a:solidFill>
                          <a:schemeClr val="bg1"/>
                        </a:solidFill>
                        <a:latin typeface="Arial Nova" panose="020B0504020202020204" pitchFamily="34" charset="0"/>
                      </a:endParaRPr>
                    </a:p>
                  </a:txBody>
                  <a:tcPr marL="65595" marR="65595" marT="32797" marB="32797"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6335D"/>
                    </a:solidFill>
                  </a:tcPr>
                </a:tc>
                <a:extLst>
                  <a:ext uri="{0D108BD9-81ED-4DB2-BD59-A6C34878D82A}">
                    <a16:rowId xmlns:a16="http://schemas.microsoft.com/office/drawing/2014/main" val="2664211825"/>
                  </a:ext>
                </a:extLst>
              </a:tr>
              <a:tr h="202754">
                <a:tc>
                  <a:txBody>
                    <a:bodyPr/>
                    <a:lstStyle/>
                    <a:p>
                      <a:pPr marL="0" indent="0">
                        <a:buNone/>
                      </a:pPr>
                      <a:r>
                        <a:rPr lang="en-US" sz="900" b="1">
                          <a:solidFill>
                            <a:schemeClr val="bg2">
                              <a:lumMod val="50000"/>
                            </a:schemeClr>
                          </a:solidFill>
                          <a:latin typeface="Arial Nova" panose="020B0504020202020204" pitchFamily="34" charset="0"/>
                        </a:rPr>
                        <a:t>Material risk</a:t>
                      </a:r>
                      <a:endParaRPr lang="en-US" sz="900">
                        <a:solidFill>
                          <a:schemeClr val="bg2">
                            <a:lumMod val="50000"/>
                          </a:schemeClr>
                        </a:solidFill>
                        <a:latin typeface="Arial Nova" panose="020B0504020202020204" pitchFamily="34" charset="0"/>
                      </a:endParaRPr>
                    </a:p>
                  </a:txBody>
                  <a:tcPr marL="65595" marR="65595" marT="32797" marB="32797"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0">
                        <a:buNone/>
                      </a:pPr>
                      <a:r>
                        <a:rPr lang="en-US" sz="900" b="1">
                          <a:solidFill>
                            <a:schemeClr val="bg2">
                              <a:lumMod val="50000"/>
                            </a:schemeClr>
                          </a:solidFill>
                          <a:latin typeface="Arial Nova" panose="020B0504020202020204" pitchFamily="34" charset="0"/>
                        </a:rPr>
                        <a:t>Rating (H/M/L)</a:t>
                      </a:r>
                      <a:endParaRPr lang="en-US" sz="900">
                        <a:solidFill>
                          <a:schemeClr val="bg2">
                            <a:lumMod val="50000"/>
                          </a:schemeClr>
                        </a:solidFill>
                        <a:latin typeface="Arial Nova" panose="020B0504020202020204" pitchFamily="34" charset="0"/>
                      </a:endParaRPr>
                    </a:p>
                  </a:txBody>
                  <a:tcPr marL="65595" marR="65595" marT="32797" marB="32797"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0">
                        <a:buNone/>
                      </a:pPr>
                      <a:r>
                        <a:rPr lang="en-US" sz="900" b="1">
                          <a:solidFill>
                            <a:schemeClr val="bg2">
                              <a:lumMod val="50000"/>
                            </a:schemeClr>
                          </a:solidFill>
                          <a:latin typeface="Arial Nova" panose="020B0504020202020204" pitchFamily="34" charset="0"/>
                        </a:rPr>
                        <a:t>Treatment actions and key controls</a:t>
                      </a:r>
                      <a:endParaRPr lang="en-US" sz="900">
                        <a:solidFill>
                          <a:schemeClr val="bg2">
                            <a:lumMod val="50000"/>
                          </a:schemeClr>
                        </a:solidFill>
                        <a:latin typeface="Arial Nova" panose="020B0504020202020204" pitchFamily="34" charset="0"/>
                      </a:endParaRPr>
                    </a:p>
                  </a:txBody>
                  <a:tcPr marL="65595" marR="65595" marT="32797" marB="32797"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0">
                        <a:buNone/>
                      </a:pPr>
                      <a:r>
                        <a:rPr lang="en-US" sz="900" b="1">
                          <a:solidFill>
                            <a:schemeClr val="bg2">
                              <a:lumMod val="50000"/>
                            </a:schemeClr>
                          </a:solidFill>
                          <a:latin typeface="Arial Nova" panose="020B0504020202020204" pitchFamily="34" charset="0"/>
                        </a:rPr>
                        <a:t>Monitoring and escalation</a:t>
                      </a:r>
                      <a:endParaRPr lang="en-US" sz="900">
                        <a:solidFill>
                          <a:schemeClr val="bg2">
                            <a:lumMod val="50000"/>
                          </a:schemeClr>
                        </a:solidFill>
                        <a:latin typeface="Arial Nova" panose="020B0504020202020204" pitchFamily="34" charset="0"/>
                      </a:endParaRPr>
                    </a:p>
                  </a:txBody>
                  <a:tcPr marL="65595" marR="65595" marT="32797" marB="32797"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0"/>
                  </a:ext>
                </a:extLst>
              </a:tr>
              <a:tr h="202754">
                <a:tc>
                  <a:txBody>
                    <a:bodyPr/>
                    <a:lstStyle/>
                    <a:p>
                      <a:pPr marL="0" indent="0">
                        <a:buNone/>
                      </a:pPr>
                      <a:r>
                        <a:rPr lang="en-US" sz="900" i="0">
                          <a:solidFill>
                            <a:schemeClr val="tx1">
                              <a:lumMod val="95000"/>
                              <a:lumOff val="5000"/>
                            </a:schemeClr>
                          </a:solidFill>
                          <a:latin typeface="Arial Nova" panose="020B0504020202020204" pitchFamily="34" charset="0"/>
                        </a:rPr>
                        <a:t>[Describe the material procurement risk including significant market, supplier or supply-chain factors]</a:t>
                      </a: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r>
                        <a:rPr lang="en-US" sz="900" i="0">
                          <a:solidFill>
                            <a:schemeClr val="tx1">
                              <a:lumMod val="95000"/>
                              <a:lumOff val="5000"/>
                            </a:schemeClr>
                          </a:solidFill>
                          <a:latin typeface="Arial Nova" panose="020B0504020202020204" pitchFamily="34" charset="0"/>
                        </a:rPr>
                        <a:t>[H/M/L]</a:t>
                      </a: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r>
                        <a:rPr lang="en-US" sz="900" i="0">
                          <a:solidFill>
                            <a:schemeClr val="tx1">
                              <a:lumMod val="95000"/>
                              <a:lumOff val="5000"/>
                            </a:schemeClr>
                          </a:solidFill>
                          <a:latin typeface="Arial Nova" panose="020B0504020202020204" pitchFamily="34" charset="0"/>
                        </a:rPr>
                        <a:t>[Treatment actions and key controls in place or planned]</a:t>
                      </a: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r>
                        <a:rPr lang="en-US" sz="900" i="0">
                          <a:solidFill>
                            <a:schemeClr val="tx1">
                              <a:lumMod val="95000"/>
                              <a:lumOff val="5000"/>
                            </a:schemeClr>
                          </a:solidFill>
                          <a:latin typeface="Arial Nova" panose="020B0504020202020204" pitchFamily="34" charset="0"/>
                        </a:rPr>
                        <a:t>[Forum or officer; escalation trigger]</a:t>
                      </a: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02754">
                <a:tc>
                  <a:txBody>
                    <a:bodyPr/>
                    <a:lstStyle/>
                    <a:p>
                      <a:pPr marL="0" indent="0">
                        <a:buNone/>
                      </a:pPr>
                      <a:endParaRPr lang="en-US" sz="90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202754">
                <a:tc>
                  <a:txBody>
                    <a:bodyPr/>
                    <a:lstStyle/>
                    <a:p>
                      <a:pPr marL="0" indent="0">
                        <a:buNone/>
                      </a:pPr>
                      <a:endParaRPr lang="en-US" sz="90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13238800"/>
                  </a:ext>
                </a:extLst>
              </a:tr>
              <a:tr h="202754">
                <a:tc>
                  <a:txBody>
                    <a:bodyPr/>
                    <a:lstStyle/>
                    <a:p>
                      <a:pPr marL="0" indent="0">
                        <a:buNone/>
                      </a:pPr>
                      <a:endParaRPr lang="en-US" sz="90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64022341"/>
                  </a:ext>
                </a:extLst>
              </a:tr>
            </a:tbl>
          </a:graphicData>
        </a:graphic>
      </p:graphicFrame>
      <p:sp>
        <p:nvSpPr>
          <p:cNvPr id="6" name="TextBox 5">
            <a:extLst>
              <a:ext uri="{FF2B5EF4-FFF2-40B4-BE49-F238E27FC236}">
                <a16:creationId xmlns:a16="http://schemas.microsoft.com/office/drawing/2014/main" id="{8F37BFF1-E0EE-089A-B788-A6D7E9875AC4}"/>
              </a:ext>
            </a:extLst>
          </p:cNvPr>
          <p:cNvSpPr txBox="1"/>
          <p:nvPr/>
        </p:nvSpPr>
        <p:spPr>
          <a:xfrm>
            <a:off x="0" y="9421615"/>
            <a:ext cx="11887200" cy="201168"/>
          </a:xfrm>
          <a:prstGeom prst="rect">
            <a:avLst/>
          </a:prstGeom>
          <a:noFill/>
        </p:spPr>
        <p:txBody>
          <a:bodyPr wrap="square" tIns="0" bIns="0">
            <a:spAutoFit/>
          </a:bodyPr>
          <a:lstStyle/>
          <a:p>
            <a:r>
              <a:rPr sz="900" b="1">
                <a:solidFill>
                  <a:srgbClr val="06335D"/>
                </a:solidFill>
                <a:latin typeface="Arial"/>
              </a:rPr>
              <a:t>Forward procurement pipeline *:  </a:t>
            </a:r>
            <a:r>
              <a:rPr sz="900" i="1">
                <a:solidFill>
                  <a:srgbClr val="5A6B7B"/>
                </a:solidFill>
                <a:latin typeface="Arial"/>
              </a:rPr>
              <a:t>the agency’s schedule of potential future procurement opportunities forms part of this plan and is maintained through the Forward Procurement Pipeline (attach or reference).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DF2F7"/>
        </a:solidFill>
        <a:effectLst/>
      </p:bgPr>
    </p:bg>
    <p:spTree>
      <p:nvGrpSpPr>
        <p:cNvPr id="1" name=""/>
        <p:cNvGrpSpPr/>
        <p:nvPr/>
      </p:nvGrpSpPr>
      <p:grpSpPr>
        <a:xfrm>
          <a:off x="0" y="0"/>
          <a:ext cx="0" cy="0"/>
          <a:chOff x="0" y="0"/>
          <a:chExt cx="0" cy="0"/>
        </a:xfrm>
      </p:grpSpPr>
      <p:sp>
        <p:nvSpPr>
          <p:cNvPr id="2" name="Shape 0">
            <a:extLst>
              <a:ext uri="{C183D7F6-B498-43B3-948B-1728B52AA6E4}">
                <adec:decorative xmlns:adec="http://schemas.microsoft.com/office/drawing/2017/decorative" val="1"/>
              </a:ext>
            </a:extLst>
          </p:cNvPr>
          <p:cNvSpPr/>
          <p:nvPr/>
        </p:nvSpPr>
        <p:spPr>
          <a:xfrm>
            <a:off x="-752" y="-11358"/>
            <a:ext cx="12802352" cy="620749"/>
          </a:xfrm>
          <a:prstGeom prst="rect">
            <a:avLst/>
          </a:prstGeom>
          <a:solidFill>
            <a:srgbClr val="06335D"/>
          </a:solidFill>
          <a:ln/>
        </p:spPr>
        <p:txBody>
          <a:bodyPr/>
          <a:lstStyle/>
          <a:p>
            <a:endParaRPr lang="en-AU" sz="872">
              <a:latin typeface="Arial Nova" panose="020B0504020202020204" pitchFamily="34" charset="0"/>
            </a:endParaRPr>
          </a:p>
        </p:txBody>
      </p:sp>
      <p:sp>
        <p:nvSpPr>
          <p:cNvPr id="3" name="Text 1"/>
          <p:cNvSpPr>
            <a:spLocks noGrp="1"/>
          </p:cNvSpPr>
          <p:nvPr>
            <p:ph type="title" idx="4294967295"/>
          </p:nvPr>
        </p:nvSpPr>
        <p:spPr>
          <a:xfrm>
            <a:off x="420519" y="-11358"/>
            <a:ext cx="7866649" cy="620749"/>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FFFFFF"/>
                </a:solidFill>
                <a:effectLst/>
                <a:uLnTx/>
                <a:uFillTx/>
                <a:latin typeface="Arial Nova" panose="020B0504020202020204" pitchFamily="34" charset="0"/>
                <a:ea typeface="Arial"/>
                <a:cs typeface="Arial"/>
                <a:sym typeface="Arial"/>
              </a:rPr>
              <a:t>Agency Procurement Plan (APP) – </a:t>
            </a:r>
            <a:r>
              <a:rPr lang="en-US" sz="1400">
                <a:solidFill>
                  <a:srgbClr val="FFFFFF"/>
                </a:solidFill>
                <a:latin typeface="Arial Nova" panose="020B0504020202020204" pitchFamily="34" charset="0"/>
                <a:ea typeface="Arial"/>
                <a:cs typeface="Arial"/>
              </a:rPr>
              <a:t>Maturity and capability uplift</a:t>
            </a:r>
            <a:endParaRPr kumimoji="0" lang="en-US" sz="1400" b="0" i="0" u="none" strike="noStrike" kern="0" cap="none" spc="0" normalizeH="0" baseline="0" noProof="0">
              <a:ln>
                <a:noFill/>
              </a:ln>
              <a:solidFill>
                <a:srgbClr val="000000"/>
              </a:solidFill>
              <a:effectLst/>
              <a:uLnTx/>
              <a:uFillTx/>
              <a:latin typeface="Arial Nova" panose="020B0504020202020204" pitchFamily="34" charset="0"/>
              <a:ea typeface="Arial"/>
              <a:cs typeface="Arial"/>
              <a:sym typeface="Arial"/>
            </a:endParaRPr>
          </a:p>
        </p:txBody>
      </p:sp>
      <p:graphicFrame>
        <p:nvGraphicFramePr>
          <p:cNvPr id="10" name="Table 2">
            <a:extLst>
              <a:ext uri="{FF2B5EF4-FFF2-40B4-BE49-F238E27FC236}">
                <a16:creationId xmlns:a16="http://schemas.microsoft.com/office/drawing/2014/main" id="{41D9C9E7-E9DB-97AA-FB87-11EAE509B5C3}"/>
              </a:ext>
            </a:extLst>
          </p:cNvPr>
          <p:cNvGraphicFramePr>
            <a:graphicFrameLocks noGrp="1"/>
          </p:cNvGraphicFramePr>
          <p:nvPr>
            <p:extLst>
              <p:ext uri="{D42A27DB-BD31-4B8C-83A1-F6EECF244321}">
                <p14:modId xmlns:p14="http://schemas.microsoft.com/office/powerpoint/2010/main" val="4162374076"/>
              </p:ext>
            </p:extLst>
          </p:nvPr>
        </p:nvGraphicFramePr>
        <p:xfrm>
          <a:off x="263822" y="3607381"/>
          <a:ext cx="12337670" cy="1804912"/>
        </p:xfrm>
        <a:graphic>
          <a:graphicData uri="http://schemas.openxmlformats.org/drawingml/2006/table">
            <a:tbl>
              <a:tblPr firstRow="1"/>
              <a:tblGrid>
                <a:gridCol w="4236228">
                  <a:extLst>
                    <a:ext uri="{9D8B030D-6E8A-4147-A177-3AD203B41FA5}">
                      <a16:colId xmlns:a16="http://schemas.microsoft.com/office/drawing/2014/main" val="20000"/>
                    </a:ext>
                  </a:extLst>
                </a:gridCol>
                <a:gridCol w="1557574">
                  <a:extLst>
                    <a:ext uri="{9D8B030D-6E8A-4147-A177-3AD203B41FA5}">
                      <a16:colId xmlns:a16="http://schemas.microsoft.com/office/drawing/2014/main" val="20001"/>
                    </a:ext>
                  </a:extLst>
                </a:gridCol>
                <a:gridCol w="2285732">
                  <a:extLst>
                    <a:ext uri="{9D8B030D-6E8A-4147-A177-3AD203B41FA5}">
                      <a16:colId xmlns:a16="http://schemas.microsoft.com/office/drawing/2014/main" val="20002"/>
                    </a:ext>
                  </a:extLst>
                </a:gridCol>
                <a:gridCol w="2511208">
                  <a:extLst>
                    <a:ext uri="{9D8B030D-6E8A-4147-A177-3AD203B41FA5}">
                      <a16:colId xmlns:a16="http://schemas.microsoft.com/office/drawing/2014/main" val="20003"/>
                    </a:ext>
                  </a:extLst>
                </a:gridCol>
                <a:gridCol w="1746928">
                  <a:extLst>
                    <a:ext uri="{9D8B030D-6E8A-4147-A177-3AD203B41FA5}">
                      <a16:colId xmlns:a16="http://schemas.microsoft.com/office/drawing/2014/main" val="20004"/>
                    </a:ext>
                  </a:extLst>
                </a:gridCol>
              </a:tblGrid>
              <a:tr h="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200" b="1">
                          <a:solidFill>
                            <a:srgbClr val="FFFFFF"/>
                          </a:solidFill>
                          <a:latin typeface="Arial Nova" panose="020B0504020202020204" pitchFamily="34" charset="0"/>
                        </a:rPr>
                        <a:t>Key savings, benefits and innovation*</a:t>
                      </a:r>
                      <a:endParaRPr lang="en-US" sz="1200">
                        <a:latin typeface="Arial Nova" panose="020B0504020202020204" pitchFamily="34" charset="0"/>
                      </a:endParaRPr>
                    </a:p>
                  </a:txBody>
                  <a:tcPr marL="65595" marR="65595" marT="32797" marB="32797"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6335D"/>
                    </a:solidFill>
                  </a:tcPr>
                </a:tc>
                <a:tc>
                  <a:txBody>
                    <a:bodyPr/>
                    <a:lstStyle/>
                    <a:p>
                      <a:pPr marL="0" indent="0">
                        <a:buNone/>
                      </a:pPr>
                      <a:endParaRPr lang="en-US" sz="900">
                        <a:latin typeface="Arial Nova" panose="020B0504020202020204" pitchFamily="34" charset="0"/>
                      </a:endParaRPr>
                    </a:p>
                  </a:txBody>
                  <a:tcPr marL="65595" marR="65595" marT="32797" marB="32797"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6335D"/>
                    </a:solidFill>
                  </a:tcPr>
                </a:tc>
                <a:tc>
                  <a:txBody>
                    <a:bodyPr/>
                    <a:lstStyle/>
                    <a:p>
                      <a:pPr marL="0" indent="0">
                        <a:buNone/>
                      </a:pPr>
                      <a:endParaRPr lang="en-US" sz="900">
                        <a:latin typeface="Arial Nova" panose="020B0504020202020204" pitchFamily="34" charset="0"/>
                      </a:endParaRPr>
                    </a:p>
                  </a:txBody>
                  <a:tcPr marL="65595" marR="65595" marT="32797" marB="32797"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6335D"/>
                    </a:solidFill>
                  </a:tcPr>
                </a:tc>
                <a:tc>
                  <a:txBody>
                    <a:bodyPr/>
                    <a:lstStyle/>
                    <a:p>
                      <a:pPr marL="0" indent="0">
                        <a:buNone/>
                      </a:pPr>
                      <a:endParaRPr lang="en-US" sz="900">
                        <a:latin typeface="Arial Nova" panose="020B0504020202020204" pitchFamily="34" charset="0"/>
                      </a:endParaRPr>
                    </a:p>
                  </a:txBody>
                  <a:tcPr marL="65595" marR="65595" marT="32797" marB="32797"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6335D"/>
                    </a:solidFill>
                  </a:tcPr>
                </a:tc>
                <a:tc>
                  <a:txBody>
                    <a:bodyPr/>
                    <a:lstStyle/>
                    <a:p>
                      <a:pPr marL="0" indent="0">
                        <a:buNone/>
                      </a:pPr>
                      <a:endParaRPr lang="en-US" sz="900">
                        <a:latin typeface="Arial Nova" panose="020B0504020202020204" pitchFamily="34" charset="0"/>
                      </a:endParaRPr>
                    </a:p>
                  </a:txBody>
                  <a:tcPr marL="65595" marR="65595" marT="32797" marB="32797"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6335D"/>
                    </a:solidFill>
                  </a:tcPr>
                </a:tc>
                <a:extLst>
                  <a:ext uri="{0D108BD9-81ED-4DB2-BD59-A6C34878D82A}">
                    <a16:rowId xmlns:a16="http://schemas.microsoft.com/office/drawing/2014/main" val="1437457446"/>
                  </a:ext>
                </a:extLst>
              </a:tr>
              <a:tr h="202754">
                <a:tc>
                  <a:txBody>
                    <a:bodyPr/>
                    <a:lstStyle/>
                    <a:p>
                      <a:pPr marL="0" indent="0">
                        <a:buNone/>
                      </a:pPr>
                      <a:r>
                        <a:rPr lang="en-US" sz="900" b="1">
                          <a:solidFill>
                            <a:schemeClr val="bg2">
                              <a:lumMod val="50000"/>
                            </a:schemeClr>
                          </a:solidFill>
                          <a:latin typeface="Arial Nova" panose="020B0504020202020204" pitchFamily="34" charset="0"/>
                        </a:rPr>
                        <a:t>Opportunity</a:t>
                      </a:r>
                      <a:endParaRPr lang="en-US" sz="900">
                        <a:solidFill>
                          <a:schemeClr val="bg2">
                            <a:lumMod val="50000"/>
                          </a:schemeClr>
                        </a:solidFill>
                        <a:latin typeface="Arial Nova" panose="020B0504020202020204" pitchFamily="34" charset="0"/>
                      </a:endParaRPr>
                    </a:p>
                  </a:txBody>
                  <a:tcPr marL="65595" marR="65595" marT="32797" marB="32797"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0">
                        <a:buNone/>
                      </a:pPr>
                      <a:r>
                        <a:rPr lang="en-US" sz="900" b="1">
                          <a:solidFill>
                            <a:schemeClr val="bg2">
                              <a:lumMod val="50000"/>
                            </a:schemeClr>
                          </a:solidFill>
                          <a:latin typeface="Arial Nova" panose="020B0504020202020204" pitchFamily="34" charset="0"/>
                        </a:rPr>
                        <a:t>Benefit type</a:t>
                      </a:r>
                      <a:endParaRPr lang="en-US" sz="900">
                        <a:solidFill>
                          <a:schemeClr val="bg2">
                            <a:lumMod val="50000"/>
                          </a:schemeClr>
                        </a:solidFill>
                        <a:latin typeface="Arial Nova" panose="020B0504020202020204" pitchFamily="34" charset="0"/>
                      </a:endParaRPr>
                    </a:p>
                  </a:txBody>
                  <a:tcPr marL="65595" marR="65595" marT="32797" marB="32797"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0">
                        <a:buNone/>
                      </a:pPr>
                      <a:r>
                        <a:rPr lang="en-US" sz="900" b="1">
                          <a:solidFill>
                            <a:schemeClr val="bg2">
                              <a:lumMod val="50000"/>
                            </a:schemeClr>
                          </a:solidFill>
                          <a:latin typeface="Arial Nova" panose="020B0504020202020204" pitchFamily="34" charset="0"/>
                        </a:rPr>
                        <a:t>Baseline measure</a:t>
                      </a:r>
                      <a:endParaRPr lang="en-US" sz="900">
                        <a:solidFill>
                          <a:schemeClr val="bg2">
                            <a:lumMod val="50000"/>
                          </a:schemeClr>
                        </a:solidFill>
                        <a:latin typeface="Arial Nova" panose="020B0504020202020204" pitchFamily="34" charset="0"/>
                      </a:endParaRPr>
                    </a:p>
                  </a:txBody>
                  <a:tcPr marL="65595" marR="65595" marT="32797" marB="32797"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0">
                        <a:buNone/>
                      </a:pPr>
                      <a:r>
                        <a:rPr lang="en-US" sz="900" b="1">
                          <a:solidFill>
                            <a:schemeClr val="bg2">
                              <a:lumMod val="50000"/>
                            </a:schemeClr>
                          </a:solidFill>
                          <a:latin typeface="Arial Nova" panose="020B0504020202020204" pitchFamily="34" charset="0"/>
                        </a:rPr>
                        <a:t>Target / estimated value</a:t>
                      </a:r>
                      <a:endParaRPr lang="en-US" sz="900">
                        <a:solidFill>
                          <a:schemeClr val="bg2">
                            <a:lumMod val="50000"/>
                          </a:schemeClr>
                        </a:solidFill>
                        <a:latin typeface="Arial Nova" panose="020B0504020202020204" pitchFamily="34" charset="0"/>
                      </a:endParaRPr>
                    </a:p>
                  </a:txBody>
                  <a:tcPr marL="65595" marR="65595" marT="32797" marB="32797"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0">
                        <a:buNone/>
                      </a:pPr>
                      <a:r>
                        <a:rPr lang="en-US" sz="900" b="1">
                          <a:solidFill>
                            <a:schemeClr val="bg2">
                              <a:lumMod val="50000"/>
                            </a:schemeClr>
                          </a:solidFill>
                          <a:latin typeface="Arial Nova" panose="020B0504020202020204" pitchFamily="34" charset="0"/>
                        </a:rPr>
                        <a:t>Timing</a:t>
                      </a:r>
                      <a:endParaRPr lang="en-US" sz="900">
                        <a:solidFill>
                          <a:schemeClr val="bg2">
                            <a:lumMod val="50000"/>
                          </a:schemeClr>
                        </a:solidFill>
                        <a:latin typeface="Arial Nova" panose="020B0504020202020204" pitchFamily="34" charset="0"/>
                      </a:endParaRPr>
                    </a:p>
                  </a:txBody>
                  <a:tcPr marL="65595" marR="65595" marT="32797" marB="32797"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0"/>
                  </a:ext>
                </a:extLst>
              </a:tr>
              <a:tr h="339914">
                <a:tc>
                  <a:txBody>
                    <a:bodyPr/>
                    <a:lstStyle/>
                    <a:p>
                      <a:pPr marL="0" indent="0">
                        <a:buNone/>
                      </a:pPr>
                      <a:r>
                        <a:rPr lang="en-US" sz="900" i="0">
                          <a:solidFill>
                            <a:schemeClr val="tx1">
                              <a:lumMod val="95000"/>
                              <a:lumOff val="5000"/>
                            </a:schemeClr>
                          </a:solidFill>
                          <a:latin typeface="Arial Nova" panose="020B0504020202020204" pitchFamily="34" charset="0"/>
                        </a:rPr>
                        <a:t>[Describe the savings, benefit or innovation opportunity]</a:t>
                      </a:r>
                    </a:p>
                  </a:txBody>
                  <a:tcPr marL="65595" marR="65595" marT="32797" marB="32797">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r>
                        <a:rPr lang="en-US" sz="900" i="0">
                          <a:solidFill>
                            <a:schemeClr val="tx1">
                              <a:lumMod val="95000"/>
                              <a:lumOff val="5000"/>
                            </a:schemeClr>
                          </a:solidFill>
                          <a:latin typeface="Arial Nova" panose="020B0504020202020204" pitchFamily="34" charset="0"/>
                        </a:rPr>
                        <a:t>[Savings/efficiency/social/local/sustainability/innovation]</a:t>
                      </a:r>
                    </a:p>
                  </a:txBody>
                  <a:tcPr marL="65595" marR="65595" marT="32797" marB="32797">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r>
                        <a:rPr lang="en-US" sz="900" i="0">
                          <a:solidFill>
                            <a:schemeClr val="tx1">
                              <a:lumMod val="95000"/>
                              <a:lumOff val="5000"/>
                            </a:schemeClr>
                          </a:solidFill>
                          <a:latin typeface="Arial Nova" panose="020B0504020202020204" pitchFamily="34" charset="0"/>
                        </a:rPr>
                        <a:t>[Current measure or starting point]</a:t>
                      </a:r>
                    </a:p>
                  </a:txBody>
                  <a:tcPr marL="65595" marR="65595" marT="32797" marB="32797">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r>
                        <a:rPr lang="en-US" sz="900" i="0">
                          <a:solidFill>
                            <a:schemeClr val="tx1">
                              <a:lumMod val="95000"/>
                              <a:lumOff val="5000"/>
                            </a:schemeClr>
                          </a:solidFill>
                          <a:latin typeface="Arial Nova" panose="020B0504020202020204" pitchFamily="34" charset="0"/>
                        </a:rPr>
                        <a:t>[$ value, % improvement, output or outcome target]</a:t>
                      </a:r>
                    </a:p>
                  </a:txBody>
                  <a:tcPr marL="65595" marR="65595" marT="32797" marB="32797">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r>
                        <a:rPr lang="en-US" sz="900" i="0">
                          <a:solidFill>
                            <a:schemeClr val="tx1">
                              <a:lumMod val="95000"/>
                              <a:lumOff val="5000"/>
                            </a:schemeClr>
                          </a:solidFill>
                          <a:latin typeface="Arial Nova" panose="020B0504020202020204" pitchFamily="34" charset="0"/>
                        </a:rPr>
                        <a:t>[timing]</a:t>
                      </a:r>
                    </a:p>
                  </a:txBody>
                  <a:tcPr marL="65595" marR="65595" marT="32797" marB="32797">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02754">
                <a:tc>
                  <a:txBody>
                    <a:bodyPr/>
                    <a:lstStyle/>
                    <a:p>
                      <a:pPr marL="0" indent="0">
                        <a:buNone/>
                      </a:pPr>
                      <a:endParaRPr lang="en-US" sz="900" i="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i="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i="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i="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i="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202754">
                <a:tc>
                  <a:txBody>
                    <a:bodyPr/>
                    <a:lstStyle/>
                    <a:p>
                      <a:pPr marL="0" indent="0">
                        <a:buNone/>
                      </a:pPr>
                      <a:endParaRPr lang="en-US" sz="900" i="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i="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i="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i="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i="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12203389"/>
                  </a:ext>
                </a:extLst>
              </a:tr>
              <a:tr h="202754">
                <a:tc>
                  <a:txBody>
                    <a:bodyPr/>
                    <a:lstStyle/>
                    <a:p>
                      <a:pPr marL="0" indent="0">
                        <a:buNone/>
                      </a:pPr>
                      <a:endParaRPr lang="en-US" sz="900" i="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i="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i="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i="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i="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11193539"/>
                  </a:ext>
                </a:extLst>
              </a:tr>
              <a:tr h="202754">
                <a:tc>
                  <a:txBody>
                    <a:bodyPr/>
                    <a:lstStyle/>
                    <a:p>
                      <a:pPr marL="0" indent="0">
                        <a:buNone/>
                      </a:pPr>
                      <a:endParaRPr lang="en-US" sz="900" i="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i="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i="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i="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i="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15834438"/>
                  </a:ext>
                </a:extLst>
              </a:tr>
              <a:tr h="0">
                <a:tc>
                  <a:txBody>
                    <a:bodyPr/>
                    <a:lstStyle/>
                    <a:p>
                      <a:pPr marL="0" indent="0">
                        <a:buNone/>
                      </a:pPr>
                      <a:endParaRPr lang="en-US" sz="900" i="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i="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i="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i="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i="0">
                        <a:solidFill>
                          <a:schemeClr val="tx1">
                            <a:lumMod val="95000"/>
                            <a:lumOff val="5000"/>
                          </a:schemeClr>
                        </a:solidFill>
                        <a:latin typeface="Arial Nova" panose="020B0504020202020204" pitchFamily="34" charset="0"/>
                      </a:endParaRPr>
                    </a:p>
                  </a:txBody>
                  <a:tcPr marL="65595" marR="65595" marT="32797" marB="32797"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23602711"/>
                  </a:ext>
                </a:extLst>
              </a:tr>
            </a:tbl>
          </a:graphicData>
        </a:graphic>
      </p:graphicFrame>
      <p:graphicFrame>
        <p:nvGraphicFramePr>
          <p:cNvPr id="14" name="Table 1">
            <a:extLst>
              <a:ext uri="{FF2B5EF4-FFF2-40B4-BE49-F238E27FC236}">
                <a16:creationId xmlns:a16="http://schemas.microsoft.com/office/drawing/2014/main" id="{9758EAD2-0526-CB54-EF06-86F0B46F6764}"/>
              </a:ext>
            </a:extLst>
          </p:cNvPr>
          <p:cNvGraphicFramePr>
            <a:graphicFrameLocks noGrp="1"/>
          </p:cNvGraphicFramePr>
          <p:nvPr>
            <p:extLst>
              <p:ext uri="{D42A27DB-BD31-4B8C-83A1-F6EECF244321}">
                <p14:modId xmlns:p14="http://schemas.microsoft.com/office/powerpoint/2010/main" val="1843083168"/>
              </p:ext>
            </p:extLst>
          </p:nvPr>
        </p:nvGraphicFramePr>
        <p:xfrm>
          <a:off x="263822" y="5551048"/>
          <a:ext cx="12318432" cy="2490350"/>
        </p:xfrm>
        <a:graphic>
          <a:graphicData uri="http://schemas.openxmlformats.org/drawingml/2006/table">
            <a:tbl>
              <a:tblPr firstRow="1"/>
              <a:tblGrid>
                <a:gridCol w="4531812">
                  <a:extLst>
                    <a:ext uri="{9D8B030D-6E8A-4147-A177-3AD203B41FA5}">
                      <a16:colId xmlns:a16="http://schemas.microsoft.com/office/drawing/2014/main" val="20000"/>
                    </a:ext>
                  </a:extLst>
                </a:gridCol>
                <a:gridCol w="1091077">
                  <a:extLst>
                    <a:ext uri="{9D8B030D-6E8A-4147-A177-3AD203B41FA5}">
                      <a16:colId xmlns:a16="http://schemas.microsoft.com/office/drawing/2014/main" val="20001"/>
                    </a:ext>
                  </a:extLst>
                </a:gridCol>
                <a:gridCol w="1286648">
                  <a:extLst>
                    <a:ext uri="{9D8B030D-6E8A-4147-A177-3AD203B41FA5}">
                      <a16:colId xmlns:a16="http://schemas.microsoft.com/office/drawing/2014/main" val="20002"/>
                    </a:ext>
                  </a:extLst>
                </a:gridCol>
                <a:gridCol w="5408895">
                  <a:extLst>
                    <a:ext uri="{9D8B030D-6E8A-4147-A177-3AD203B41FA5}">
                      <a16:colId xmlns:a16="http://schemas.microsoft.com/office/drawing/2014/main" val="4211419591"/>
                    </a:ext>
                  </a:extLst>
                </a:gridCol>
              </a:tblGrid>
              <a:tr h="225107">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200" b="1" dirty="0">
                          <a:solidFill>
                            <a:srgbClr val="FFFFFF"/>
                          </a:solidFill>
                          <a:latin typeface="Arial Nova" panose="020B0504020202020204" pitchFamily="34" charset="0"/>
                        </a:rPr>
                        <a:t>Performance measures*</a:t>
                      </a:r>
                      <a:endParaRPr lang="en-US" sz="1200" dirty="0">
                        <a:latin typeface="Arial Nova" panose="020B0504020202020204" pitchFamily="34" charset="0"/>
                      </a:endParaRPr>
                    </a:p>
                  </a:txBody>
                  <a:tcPr marL="77447" marR="77447" marT="38723" marB="3872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6335D"/>
                    </a:solidFill>
                  </a:tcPr>
                </a:tc>
                <a:tc>
                  <a:txBody>
                    <a:bodyPr/>
                    <a:lstStyle/>
                    <a:p>
                      <a:pPr marL="0" indent="0">
                        <a:buNone/>
                      </a:pPr>
                      <a:endParaRPr lang="en-US" sz="800">
                        <a:latin typeface="Arial Nova" panose="020B0504020202020204" pitchFamily="34" charset="0"/>
                      </a:endParaRPr>
                    </a:p>
                  </a:txBody>
                  <a:tcPr marL="77447" marR="77447" marT="38723" marB="3872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6335D"/>
                    </a:solidFill>
                  </a:tcPr>
                </a:tc>
                <a:tc>
                  <a:txBody>
                    <a:bodyPr/>
                    <a:lstStyle/>
                    <a:p>
                      <a:pPr marL="0" indent="0">
                        <a:buNone/>
                      </a:pPr>
                      <a:endParaRPr lang="en-US" sz="800">
                        <a:latin typeface="Arial Nova" panose="020B0504020202020204" pitchFamily="34" charset="0"/>
                      </a:endParaRPr>
                    </a:p>
                  </a:txBody>
                  <a:tcPr marL="77447" marR="77447" marT="38723" marB="3872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6335D"/>
                    </a:solidFill>
                  </a:tcPr>
                </a:tc>
                <a:tc>
                  <a:txBody>
                    <a:bodyPr/>
                    <a:lstStyle/>
                    <a:p>
                      <a:pPr marL="0" indent="0">
                        <a:buNone/>
                      </a:pPr>
                      <a:endParaRPr lang="en-US" sz="800">
                        <a:latin typeface="Arial Nova" panose="020B0504020202020204" pitchFamily="34" charset="0"/>
                      </a:endParaRPr>
                    </a:p>
                  </a:txBody>
                  <a:tcPr marL="77447" marR="77447" marT="38723" marB="3872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6335D"/>
                    </a:solidFill>
                  </a:tcPr>
                </a:tc>
                <a:extLst>
                  <a:ext uri="{0D108BD9-81ED-4DB2-BD59-A6C34878D82A}">
                    <a16:rowId xmlns:a16="http://schemas.microsoft.com/office/drawing/2014/main" val="1832585846"/>
                  </a:ext>
                </a:extLst>
              </a:tr>
              <a:tr h="200616">
                <a:tc>
                  <a:txBody>
                    <a:bodyPr/>
                    <a:lstStyle/>
                    <a:p>
                      <a:pPr marL="0" indent="0">
                        <a:buNone/>
                      </a:pPr>
                      <a:r>
                        <a:rPr lang="en-US" sz="900" b="1" dirty="0">
                          <a:solidFill>
                            <a:schemeClr val="bg2">
                              <a:lumMod val="50000"/>
                            </a:schemeClr>
                          </a:solidFill>
                          <a:latin typeface="Arial Nova" panose="020B0504020202020204" pitchFamily="34" charset="0"/>
                        </a:rPr>
                        <a:t>Measure</a:t>
                      </a:r>
                      <a:endParaRPr lang="en-US" sz="900" dirty="0">
                        <a:solidFill>
                          <a:schemeClr val="bg2">
                            <a:lumMod val="50000"/>
                          </a:schemeClr>
                        </a:solidFill>
                        <a:latin typeface="Arial Nova" panose="020B0504020202020204" pitchFamily="34" charset="0"/>
                      </a:endParaRPr>
                    </a:p>
                  </a:txBody>
                  <a:tcPr marL="77447" marR="77447" marT="38723" marB="3872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0">
                        <a:buNone/>
                      </a:pPr>
                      <a:r>
                        <a:rPr lang="en-US" sz="900" b="1">
                          <a:solidFill>
                            <a:schemeClr val="bg2">
                              <a:lumMod val="50000"/>
                            </a:schemeClr>
                          </a:solidFill>
                          <a:latin typeface="Arial Nova" panose="020B0504020202020204" pitchFamily="34" charset="0"/>
                        </a:rPr>
                        <a:t>Baseline</a:t>
                      </a:r>
                      <a:endParaRPr lang="en-US" sz="900">
                        <a:solidFill>
                          <a:schemeClr val="bg2">
                            <a:lumMod val="50000"/>
                          </a:schemeClr>
                        </a:solidFill>
                        <a:latin typeface="Arial Nova" panose="020B0504020202020204" pitchFamily="34" charset="0"/>
                      </a:endParaRPr>
                    </a:p>
                  </a:txBody>
                  <a:tcPr marL="77447" marR="77447" marT="38723" marB="3872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0">
                        <a:buNone/>
                      </a:pPr>
                      <a:r>
                        <a:rPr lang="en-US" sz="900" b="1">
                          <a:solidFill>
                            <a:schemeClr val="bg2">
                              <a:lumMod val="50000"/>
                            </a:schemeClr>
                          </a:solidFill>
                          <a:latin typeface="Arial Nova" panose="020B0504020202020204" pitchFamily="34" charset="0"/>
                        </a:rPr>
                        <a:t>Target</a:t>
                      </a:r>
                      <a:endParaRPr lang="en-US" sz="900">
                        <a:solidFill>
                          <a:schemeClr val="bg2">
                            <a:lumMod val="50000"/>
                          </a:schemeClr>
                        </a:solidFill>
                        <a:latin typeface="Arial Nova" panose="020B0504020202020204" pitchFamily="34" charset="0"/>
                      </a:endParaRPr>
                    </a:p>
                  </a:txBody>
                  <a:tcPr marL="77447" marR="77447" marT="38723" marB="3872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0">
                        <a:buNone/>
                      </a:pPr>
                      <a:r>
                        <a:rPr lang="en-US" sz="900" b="1">
                          <a:solidFill>
                            <a:schemeClr val="bg2">
                              <a:lumMod val="50000"/>
                            </a:schemeClr>
                          </a:solidFill>
                          <a:latin typeface="Arial Nova" panose="020B0504020202020204" pitchFamily="34" charset="0"/>
                        </a:rPr>
                        <a:t>Action to achieve target</a:t>
                      </a:r>
                    </a:p>
                  </a:txBody>
                  <a:tcPr marL="77447" marR="77447" marT="38723" marB="38723"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0"/>
                  </a:ext>
                </a:extLst>
              </a:tr>
              <a:tr h="351766">
                <a:tc>
                  <a:txBody>
                    <a:bodyPr/>
                    <a:lstStyle/>
                    <a:p>
                      <a:pPr marL="0" indent="0">
                        <a:buNone/>
                      </a:pPr>
                      <a:r>
                        <a:rPr lang="en-US" sz="900" i="0" dirty="0">
                          <a:solidFill>
                            <a:schemeClr val="tx1">
                              <a:lumMod val="95000"/>
                              <a:lumOff val="5000"/>
                            </a:schemeClr>
                          </a:solidFill>
                          <a:latin typeface="Arial Nova" panose="020B0504020202020204" pitchFamily="34" charset="0"/>
                        </a:rPr>
                        <a:t>[Measure linked to QPP Part 1, e.g. local supplier participation, SME spend, savings/benefits, supplier performance, contract disclosure timeliness, procurement cycle time, contract performance or other procurement efficiency </a:t>
                      </a:r>
                      <a:r>
                        <a:rPr lang="en-US" sz="900" i="0">
                          <a:solidFill>
                            <a:schemeClr val="tx1">
                              <a:lumMod val="95000"/>
                              <a:lumOff val="5000"/>
                            </a:schemeClr>
                          </a:solidFill>
                          <a:latin typeface="Arial Nova" panose="020B0504020202020204" pitchFamily="34" charset="0"/>
                        </a:rPr>
                        <a:t>and effectiveness measures.]</a:t>
                      </a:r>
                      <a:endParaRPr lang="en-US" sz="900" i="0" dirty="0">
                        <a:solidFill>
                          <a:schemeClr val="tx1">
                            <a:lumMod val="95000"/>
                            <a:lumOff val="5000"/>
                          </a:schemeClr>
                        </a:solidFill>
                        <a:latin typeface="Arial Nova" panose="020B0504020202020204" pitchFamily="34" charset="0"/>
                      </a:endParaRPr>
                    </a:p>
                    <a:p>
                      <a:pPr marL="0" indent="0">
                        <a:buNone/>
                      </a:pPr>
                      <a:endParaRPr lang="en-US" sz="900" i="0" dirty="0">
                        <a:solidFill>
                          <a:schemeClr val="tx1">
                            <a:lumMod val="95000"/>
                            <a:lumOff val="5000"/>
                          </a:schemeClr>
                        </a:solidFill>
                        <a:latin typeface="Arial Nova" panose="020B0504020202020204" pitchFamily="34" charset="0"/>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r>
                        <a:rPr lang="en-US" sz="900" i="0">
                          <a:solidFill>
                            <a:schemeClr val="tx1">
                              <a:lumMod val="95000"/>
                              <a:lumOff val="5000"/>
                            </a:schemeClr>
                          </a:solidFill>
                          <a:latin typeface="Arial Nova" panose="020B0504020202020204" pitchFamily="34" charset="0"/>
                        </a:rPr>
                        <a:t>[$, % etc]</a:t>
                      </a: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r>
                        <a:rPr lang="en-US" sz="900" i="0">
                          <a:solidFill>
                            <a:schemeClr val="tx1">
                              <a:lumMod val="95000"/>
                              <a:lumOff val="5000"/>
                            </a:schemeClr>
                          </a:solidFill>
                          <a:latin typeface="Arial Nova" panose="020B0504020202020204" pitchFamily="34" charset="0"/>
                        </a:rPr>
                        <a:t>[$, % etc]</a:t>
                      </a: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r>
                        <a:rPr lang="en-AU" sz="900">
                          <a:latin typeface="Arial Nova" panose="020B0504020202020204" pitchFamily="34" charset="0"/>
                        </a:rPr>
                        <a:t>[Briefly outline the key actions or initiatives planned to achieve the target.]</a:t>
                      </a:r>
                      <a:endParaRPr lang="en-US" sz="900" i="0">
                        <a:solidFill>
                          <a:schemeClr val="tx1">
                            <a:lumMod val="95000"/>
                            <a:lumOff val="5000"/>
                          </a:schemeClr>
                        </a:solidFill>
                        <a:latin typeface="Arial Nova" panose="020B0504020202020204" pitchFamily="34" charset="0"/>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14606">
                <a:tc>
                  <a:txBody>
                    <a:bodyPr/>
                    <a:lstStyle/>
                    <a:p>
                      <a:pPr marL="0" indent="0">
                        <a:buNone/>
                      </a:pPr>
                      <a:endParaRPr lang="en-US" sz="900">
                        <a:solidFill>
                          <a:schemeClr val="tx1">
                            <a:lumMod val="95000"/>
                            <a:lumOff val="5000"/>
                          </a:schemeClr>
                        </a:solidFill>
                        <a:latin typeface="Arial Nova" panose="020B0504020202020204" pitchFamily="34" charset="0"/>
                      </a:endParaRPr>
                    </a:p>
                    <a:p>
                      <a:pPr marL="0" indent="0">
                        <a:buNone/>
                      </a:pPr>
                      <a:endParaRPr lang="en-US" sz="900">
                        <a:solidFill>
                          <a:schemeClr val="tx1">
                            <a:lumMod val="95000"/>
                            <a:lumOff val="5000"/>
                          </a:schemeClr>
                        </a:solidFill>
                        <a:latin typeface="Arial Nova" panose="020B0504020202020204" pitchFamily="34" charset="0"/>
                      </a:endParaRPr>
                    </a:p>
                    <a:p>
                      <a:pPr marL="0" indent="0">
                        <a:buNone/>
                      </a:pPr>
                      <a:endParaRPr lang="en-US" sz="900">
                        <a:solidFill>
                          <a:schemeClr val="tx1">
                            <a:lumMod val="95000"/>
                            <a:lumOff val="5000"/>
                          </a:schemeClr>
                        </a:solidFill>
                        <a:latin typeface="Arial Nova" panose="020B0504020202020204" pitchFamily="34" charset="0"/>
                      </a:endParaRPr>
                    </a:p>
                    <a:p>
                      <a:pPr marL="0" indent="0">
                        <a:buNone/>
                      </a:pPr>
                      <a:endParaRPr lang="en-US" sz="900">
                        <a:solidFill>
                          <a:schemeClr val="tx1">
                            <a:lumMod val="95000"/>
                            <a:lumOff val="5000"/>
                          </a:schemeClr>
                        </a:solidFill>
                        <a:latin typeface="Arial Nova" panose="020B0504020202020204" pitchFamily="34" charset="0"/>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a:solidFill>
                          <a:schemeClr val="tx1">
                            <a:lumMod val="95000"/>
                            <a:lumOff val="5000"/>
                          </a:schemeClr>
                        </a:solidFill>
                        <a:latin typeface="Arial Nova" panose="020B0504020202020204" pitchFamily="34" charset="0"/>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a:solidFill>
                          <a:schemeClr val="tx1">
                            <a:lumMod val="95000"/>
                            <a:lumOff val="5000"/>
                          </a:schemeClr>
                        </a:solidFill>
                        <a:latin typeface="Arial Nova" panose="020B0504020202020204" pitchFamily="34" charset="0"/>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a:solidFill>
                          <a:schemeClr val="tx1">
                            <a:lumMod val="95000"/>
                            <a:lumOff val="5000"/>
                          </a:schemeClr>
                        </a:solidFill>
                        <a:latin typeface="Arial Nova" panose="020B0504020202020204" pitchFamily="34" charset="0"/>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59131721"/>
                  </a:ext>
                </a:extLst>
              </a:tr>
              <a:tr h="214606">
                <a:tc>
                  <a:txBody>
                    <a:bodyPr/>
                    <a:lstStyle/>
                    <a:p>
                      <a:pPr marL="0" indent="0">
                        <a:buNone/>
                      </a:pPr>
                      <a:endParaRPr lang="en-US" sz="900">
                        <a:solidFill>
                          <a:schemeClr val="tx1">
                            <a:lumMod val="95000"/>
                            <a:lumOff val="5000"/>
                          </a:schemeClr>
                        </a:solidFill>
                        <a:latin typeface="Arial Nova" panose="020B0504020202020204" pitchFamily="34" charset="0"/>
                      </a:endParaRPr>
                    </a:p>
                    <a:p>
                      <a:pPr marL="0" indent="0">
                        <a:buNone/>
                      </a:pPr>
                      <a:endParaRPr lang="en-US" sz="900">
                        <a:solidFill>
                          <a:schemeClr val="tx1">
                            <a:lumMod val="95000"/>
                            <a:lumOff val="5000"/>
                          </a:schemeClr>
                        </a:solidFill>
                        <a:latin typeface="Arial Nova" panose="020B0504020202020204" pitchFamily="34" charset="0"/>
                      </a:endParaRPr>
                    </a:p>
                    <a:p>
                      <a:pPr marL="0" indent="0">
                        <a:buNone/>
                      </a:pPr>
                      <a:endParaRPr lang="en-US" sz="900">
                        <a:solidFill>
                          <a:schemeClr val="tx1">
                            <a:lumMod val="95000"/>
                            <a:lumOff val="5000"/>
                          </a:schemeClr>
                        </a:solidFill>
                        <a:latin typeface="Arial Nova" panose="020B0504020202020204" pitchFamily="34" charset="0"/>
                      </a:endParaRPr>
                    </a:p>
                    <a:p>
                      <a:pPr marL="0" indent="0">
                        <a:buNone/>
                      </a:pPr>
                      <a:endParaRPr lang="en-US" sz="900">
                        <a:solidFill>
                          <a:schemeClr val="tx1">
                            <a:lumMod val="95000"/>
                            <a:lumOff val="5000"/>
                          </a:schemeClr>
                        </a:solidFill>
                        <a:latin typeface="Arial Nova" panose="020B0504020202020204" pitchFamily="34" charset="0"/>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a:solidFill>
                          <a:schemeClr val="tx1">
                            <a:lumMod val="95000"/>
                            <a:lumOff val="5000"/>
                          </a:schemeClr>
                        </a:solidFill>
                        <a:latin typeface="Arial Nova" panose="020B0504020202020204" pitchFamily="34" charset="0"/>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a:solidFill>
                          <a:schemeClr val="tx1">
                            <a:lumMod val="95000"/>
                            <a:lumOff val="5000"/>
                          </a:schemeClr>
                        </a:solidFill>
                        <a:latin typeface="Arial Nova" panose="020B0504020202020204" pitchFamily="34" charset="0"/>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buNone/>
                      </a:pPr>
                      <a:endParaRPr lang="en-US" sz="900" dirty="0">
                        <a:solidFill>
                          <a:schemeClr val="tx1">
                            <a:lumMod val="95000"/>
                            <a:lumOff val="5000"/>
                          </a:schemeClr>
                        </a:solidFill>
                        <a:latin typeface="Arial Nova" panose="020B0504020202020204" pitchFamily="34" charset="0"/>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00621195"/>
                  </a:ext>
                </a:extLst>
              </a:tr>
            </a:tbl>
          </a:graphicData>
        </a:graphic>
      </p:graphicFrame>
      <p:graphicFrame>
        <p:nvGraphicFramePr>
          <p:cNvPr id="5" name="Table 4">
            <a:extLst>
              <a:ext uri="{FF2B5EF4-FFF2-40B4-BE49-F238E27FC236}">
                <a16:creationId xmlns:a16="http://schemas.microsoft.com/office/drawing/2014/main" id="{1810D4C2-FCC9-375D-0B6F-93C1BF513F78}"/>
              </a:ext>
            </a:extLst>
          </p:cNvPr>
          <p:cNvGraphicFramePr>
            <a:graphicFrameLocks noGrp="1"/>
          </p:cNvGraphicFramePr>
          <p:nvPr>
            <p:extLst>
              <p:ext uri="{D42A27DB-BD31-4B8C-83A1-F6EECF244321}">
                <p14:modId xmlns:p14="http://schemas.microsoft.com/office/powerpoint/2010/main" val="833890909"/>
              </p:ext>
            </p:extLst>
          </p:nvPr>
        </p:nvGraphicFramePr>
        <p:xfrm>
          <a:off x="263823" y="755759"/>
          <a:ext cx="12337669" cy="2722688"/>
        </p:xfrm>
        <a:graphic>
          <a:graphicData uri="http://schemas.openxmlformats.org/drawingml/2006/table">
            <a:tbl>
              <a:tblPr firstRow="1" bandRow="1">
                <a:tableStyleId>{93296810-A885-4BE3-A3E7-6D5BEEA58F35}</a:tableStyleId>
              </a:tblPr>
              <a:tblGrid>
                <a:gridCol w="1760477">
                  <a:extLst>
                    <a:ext uri="{9D8B030D-6E8A-4147-A177-3AD203B41FA5}">
                      <a16:colId xmlns:a16="http://schemas.microsoft.com/office/drawing/2014/main" val="776109399"/>
                    </a:ext>
                  </a:extLst>
                </a:gridCol>
                <a:gridCol w="2836559">
                  <a:extLst>
                    <a:ext uri="{9D8B030D-6E8A-4147-A177-3AD203B41FA5}">
                      <a16:colId xmlns:a16="http://schemas.microsoft.com/office/drawing/2014/main" val="1166821090"/>
                    </a:ext>
                  </a:extLst>
                </a:gridCol>
                <a:gridCol w="3280745">
                  <a:extLst>
                    <a:ext uri="{9D8B030D-6E8A-4147-A177-3AD203B41FA5}">
                      <a16:colId xmlns:a16="http://schemas.microsoft.com/office/drawing/2014/main" val="4175092580"/>
                    </a:ext>
                  </a:extLst>
                </a:gridCol>
                <a:gridCol w="777381">
                  <a:extLst>
                    <a:ext uri="{9D8B030D-6E8A-4147-A177-3AD203B41FA5}">
                      <a16:colId xmlns:a16="http://schemas.microsoft.com/office/drawing/2014/main" val="2302970693"/>
                    </a:ext>
                  </a:extLst>
                </a:gridCol>
                <a:gridCol w="3682507">
                  <a:extLst>
                    <a:ext uri="{9D8B030D-6E8A-4147-A177-3AD203B41FA5}">
                      <a16:colId xmlns:a16="http://schemas.microsoft.com/office/drawing/2014/main" val="3299319771"/>
                    </a:ext>
                  </a:extLst>
                </a:gridCol>
              </a:tblGrid>
              <a:tr h="214606">
                <a:tc gridSpan="5">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200" b="1">
                          <a:solidFill>
                            <a:srgbClr val="FFFFFF"/>
                          </a:solidFill>
                          <a:latin typeface="Arial Nova" panose="020B0504020202020204" pitchFamily="34" charset="0"/>
                        </a:rPr>
                        <a:t>Procurement capability and improvement plan*</a:t>
                      </a:r>
                      <a:endParaRPr lang="en-US" sz="1200">
                        <a:latin typeface="Arial Nova" panose="020B0504020202020204" pitchFamily="34" charset="0"/>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tcPr>
                </a:tc>
                <a:tc hMerge="1">
                  <a:txBody>
                    <a:bodyPr/>
                    <a:lstStyle/>
                    <a:p>
                      <a:endParaRPr lang="en-AU" sz="900"/>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tcPr>
                </a:tc>
                <a:tc hMerge="1">
                  <a:txBody>
                    <a:bodyPr/>
                    <a:lstStyle/>
                    <a:p>
                      <a:endParaRPr lang="en-AU" sz="900"/>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tcPr>
                </a:tc>
                <a:tc hMerge="1">
                  <a:txBody>
                    <a:bodyPr/>
                    <a:lstStyle/>
                    <a:p>
                      <a:endParaRPr lang="en-AU" sz="900"/>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tcPr>
                </a:tc>
                <a:tc hMerge="1">
                  <a:txBody>
                    <a:bodyPr/>
                    <a:lstStyle/>
                    <a:p>
                      <a:endParaRPr lang="en-AU" sz="900"/>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2189752188"/>
                  </a:ext>
                </a:extLst>
              </a:tr>
              <a:tr h="214606">
                <a:tc>
                  <a:txBody>
                    <a:bodyPr/>
                    <a:lstStyle/>
                    <a:p>
                      <a:pPr marR="0" algn="l" rtl="0" eaLnBrk="1" hangingPunct="1">
                        <a:lnSpc>
                          <a:spcPct val="100000"/>
                        </a:lnSpc>
                        <a:spcBef>
                          <a:spcPts val="0"/>
                        </a:spcBef>
                        <a:spcAft>
                          <a:spcPts val="0"/>
                        </a:spcAft>
                        <a:buClr>
                          <a:srgbClr val="000000"/>
                        </a:buClr>
                        <a:buFont typeface="Arial"/>
                      </a:pPr>
                      <a:r>
                        <a:rPr lang="en-AU" sz="900" b="1" i="0" u="none" strike="noStrike" cap="none">
                          <a:solidFill>
                            <a:schemeClr val="bg2">
                              <a:lumMod val="50000"/>
                            </a:schemeClr>
                          </a:solidFill>
                          <a:latin typeface="Arial Nova" panose="020B0504020202020204" pitchFamily="34" charset="0"/>
                          <a:ea typeface="+mn-ea"/>
                          <a:cs typeface="+mn-cs"/>
                          <a:sym typeface="Arial"/>
                        </a:rPr>
                        <a:t>Dimension improvement area and stream</a:t>
                      </a: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tcPr>
                </a:tc>
                <a:tc>
                  <a:txBody>
                    <a:bodyPr/>
                    <a:lstStyle/>
                    <a:p>
                      <a:pPr marR="0" algn="l" rtl="0" eaLnBrk="1" hangingPunct="1">
                        <a:lnSpc>
                          <a:spcPct val="100000"/>
                        </a:lnSpc>
                        <a:spcBef>
                          <a:spcPts val="0"/>
                        </a:spcBef>
                        <a:spcAft>
                          <a:spcPts val="0"/>
                        </a:spcAft>
                        <a:buClr>
                          <a:srgbClr val="000000"/>
                        </a:buClr>
                        <a:buFont typeface="Arial"/>
                      </a:pPr>
                      <a:r>
                        <a:rPr lang="en-AU" sz="900" b="1" i="0" u="none" strike="noStrike" cap="none">
                          <a:solidFill>
                            <a:schemeClr val="bg2">
                              <a:lumMod val="50000"/>
                            </a:schemeClr>
                          </a:solidFill>
                          <a:latin typeface="Arial Nova" panose="020B0504020202020204" pitchFamily="34" charset="0"/>
                          <a:ea typeface="+mn-ea"/>
                          <a:cs typeface="+mn-cs"/>
                          <a:sym typeface="Arial"/>
                        </a:rPr>
                        <a:t>Current state or identified gap</a:t>
                      </a: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tcPr>
                </a:tc>
                <a:tc>
                  <a:txBody>
                    <a:bodyPr/>
                    <a:lstStyle/>
                    <a:p>
                      <a:r>
                        <a:rPr lang="en-AU" sz="900" b="1">
                          <a:solidFill>
                            <a:schemeClr val="bg2">
                              <a:lumMod val="50000"/>
                            </a:schemeClr>
                          </a:solidFill>
                          <a:latin typeface="Arial Nova" panose="020B0504020202020204" pitchFamily="34" charset="0"/>
                        </a:rPr>
                        <a:t>Improvement action</a:t>
                      </a: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tcPr>
                </a:tc>
                <a:tc>
                  <a:txBody>
                    <a:bodyPr/>
                    <a:lstStyle/>
                    <a:p>
                      <a:r>
                        <a:rPr lang="en-AU" sz="900" b="1">
                          <a:solidFill>
                            <a:schemeClr val="bg2">
                              <a:lumMod val="50000"/>
                            </a:schemeClr>
                          </a:solidFill>
                          <a:latin typeface="Arial Nova" panose="020B0504020202020204" pitchFamily="34" charset="0"/>
                        </a:rPr>
                        <a:t>Timing</a:t>
                      </a: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tcPr>
                </a:tc>
                <a:tc>
                  <a:txBody>
                    <a:bodyPr/>
                    <a:lstStyle/>
                    <a:p>
                      <a:r>
                        <a:rPr lang="en-AU" sz="900" b="1">
                          <a:solidFill>
                            <a:schemeClr val="bg2">
                              <a:lumMod val="50000"/>
                            </a:schemeClr>
                          </a:solidFill>
                          <a:latin typeface="Arial Nova" panose="020B0504020202020204" pitchFamily="34" charset="0"/>
                        </a:rPr>
                        <a:t>Measure or Target</a:t>
                      </a: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3018110240"/>
                  </a:ext>
                </a:extLst>
              </a:tr>
              <a:tr h="351766">
                <a:tc>
                  <a:txBody>
                    <a:bodyPr/>
                    <a:lstStyle/>
                    <a:p>
                      <a:pPr marR="0" algn="l" rtl="0" eaLnBrk="1" hangingPunct="1">
                        <a:lnSpc>
                          <a:spcPct val="100000"/>
                        </a:lnSpc>
                        <a:spcBef>
                          <a:spcPts val="0"/>
                        </a:spcBef>
                        <a:spcAft>
                          <a:spcPts val="0"/>
                        </a:spcAft>
                        <a:buClr>
                          <a:srgbClr val="000000"/>
                        </a:buClr>
                        <a:buFont typeface="Arial"/>
                      </a:pPr>
                      <a:r>
                        <a:rPr lang="en-AU" sz="900" b="0" i="0" u="none" strike="noStrike" cap="none">
                          <a:solidFill>
                            <a:schemeClr val="tx1">
                              <a:lumMod val="95000"/>
                              <a:lumOff val="5000"/>
                            </a:schemeClr>
                          </a:solidFill>
                          <a:latin typeface="Arial Nova" panose="020B0504020202020204" pitchFamily="34" charset="0"/>
                          <a:ea typeface="+mn-ea"/>
                          <a:cs typeface="Arial"/>
                          <a:sym typeface="Arial"/>
                        </a:rPr>
                        <a:t>[Functional Maturity Example: D6 - Contract Management]</a:t>
                      </a: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R="0" algn="l" rtl="0" eaLnBrk="1" hangingPunct="1">
                        <a:lnSpc>
                          <a:spcPct val="100000"/>
                        </a:lnSpc>
                        <a:spcBef>
                          <a:spcPts val="0"/>
                        </a:spcBef>
                        <a:spcAft>
                          <a:spcPts val="0"/>
                        </a:spcAft>
                        <a:buClr>
                          <a:srgbClr val="000000"/>
                        </a:buClr>
                        <a:buFont typeface="Arial"/>
                      </a:pPr>
                      <a:r>
                        <a:rPr lang="en-AU" sz="900" b="0" i="0" u="none" strike="noStrike" cap="none">
                          <a:solidFill>
                            <a:schemeClr val="tx1">
                              <a:lumMod val="95000"/>
                              <a:lumOff val="5000"/>
                            </a:schemeClr>
                          </a:solidFill>
                          <a:latin typeface="Arial Nova" panose="020B0504020202020204" pitchFamily="34" charset="0"/>
                          <a:ea typeface="+mn-ea"/>
                          <a:cs typeface="Arial"/>
                          <a:sym typeface="Arial"/>
                        </a:rPr>
                        <a:t>[</a:t>
                      </a:r>
                      <a:r>
                        <a:rPr lang="en-AU" sz="900">
                          <a:latin typeface="Arial Nova" panose="020B0504020202020204" pitchFamily="34" charset="0"/>
                        </a:rPr>
                        <a:t>Contract records are held across multiple systems. Most recent assessment identified contract information management as an improvement area.</a:t>
                      </a:r>
                      <a:r>
                        <a:rPr lang="en-AU" sz="900" b="0" i="0" u="none" strike="noStrike" cap="none">
                          <a:solidFill>
                            <a:schemeClr val="tx1">
                              <a:lumMod val="95000"/>
                              <a:lumOff val="5000"/>
                            </a:schemeClr>
                          </a:solidFill>
                          <a:latin typeface="Arial Nova" panose="020B0504020202020204" pitchFamily="34" charset="0"/>
                          <a:ea typeface="+mn-ea"/>
                          <a:cs typeface="Arial"/>
                          <a:sym typeface="Arial"/>
                        </a:rPr>
                        <a:t>]</a:t>
                      </a: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R="0" algn="l" rtl="0" eaLnBrk="1" hangingPunct="1">
                        <a:lnSpc>
                          <a:spcPct val="100000"/>
                        </a:lnSpc>
                        <a:spcBef>
                          <a:spcPts val="0"/>
                        </a:spcBef>
                        <a:spcAft>
                          <a:spcPts val="0"/>
                        </a:spcAft>
                        <a:buClr>
                          <a:srgbClr val="000000"/>
                        </a:buClr>
                        <a:buFont typeface="Arial"/>
                      </a:pPr>
                      <a:r>
                        <a:rPr lang="en-US" sz="900" b="0" i="0" u="none" strike="noStrike" cap="none">
                          <a:solidFill>
                            <a:schemeClr val="tx1">
                              <a:lumMod val="95000"/>
                              <a:lumOff val="5000"/>
                            </a:schemeClr>
                          </a:solidFill>
                          <a:latin typeface="Arial Nova" panose="020B0504020202020204" pitchFamily="34" charset="0"/>
                          <a:ea typeface="+mn-ea"/>
                          <a:cs typeface="Arial"/>
                          <a:sym typeface="Arial"/>
                        </a:rPr>
                        <a:t>[</a:t>
                      </a:r>
                      <a:r>
                        <a:rPr lang="en-AU" sz="900">
                          <a:latin typeface="Arial Nova" panose="020B0504020202020204" pitchFamily="34" charset="0"/>
                        </a:rPr>
                        <a:t>Consolidate the register and confirm ownership and review requirements for high-risk contracts.</a:t>
                      </a:r>
                      <a:r>
                        <a:rPr lang="en-US" sz="900" b="0" i="0" u="none" strike="noStrike" cap="none">
                          <a:solidFill>
                            <a:schemeClr val="tx1">
                              <a:lumMod val="95000"/>
                              <a:lumOff val="5000"/>
                            </a:schemeClr>
                          </a:solidFill>
                          <a:latin typeface="Arial Nova" panose="020B0504020202020204" pitchFamily="34" charset="0"/>
                          <a:ea typeface="+mn-ea"/>
                          <a:cs typeface="Arial"/>
                          <a:sym typeface="Arial"/>
                        </a:rPr>
                        <a:t>]</a:t>
                      </a:r>
                      <a:endParaRPr lang="en-AU" sz="900" b="0" i="0" u="none" strike="noStrike" cap="none">
                        <a:solidFill>
                          <a:schemeClr val="tx1">
                            <a:lumMod val="95000"/>
                            <a:lumOff val="5000"/>
                          </a:schemeClr>
                        </a:solidFill>
                        <a:latin typeface="Arial Nova" panose="020B0504020202020204" pitchFamily="34" charset="0"/>
                        <a:ea typeface="+mn-ea"/>
                        <a:cs typeface="Arial"/>
                        <a:sym typeface="Arial"/>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R="0" algn="l" rtl="0" eaLnBrk="1" hangingPunct="1">
                        <a:lnSpc>
                          <a:spcPct val="100000"/>
                        </a:lnSpc>
                        <a:spcBef>
                          <a:spcPts val="0"/>
                        </a:spcBef>
                        <a:spcAft>
                          <a:spcPts val="0"/>
                        </a:spcAft>
                        <a:buClr>
                          <a:srgbClr val="000000"/>
                        </a:buClr>
                        <a:buFont typeface="Arial"/>
                      </a:pPr>
                      <a:r>
                        <a:rPr lang="en-AU" sz="900" b="0" i="0" u="none" strike="noStrike" cap="none">
                          <a:solidFill>
                            <a:schemeClr val="tx1">
                              <a:lumMod val="95000"/>
                              <a:lumOff val="5000"/>
                            </a:schemeClr>
                          </a:solidFill>
                          <a:latin typeface="Arial Nova" panose="020B0504020202020204" pitchFamily="34" charset="0"/>
                          <a:ea typeface="+mn-ea"/>
                          <a:cs typeface="Arial"/>
                          <a:sym typeface="Arial"/>
                        </a:rPr>
                        <a:t>[Q2]</a:t>
                      </a: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R="0" algn="l" rtl="0" eaLnBrk="1" hangingPunct="1">
                        <a:lnSpc>
                          <a:spcPct val="100000"/>
                        </a:lnSpc>
                        <a:spcBef>
                          <a:spcPts val="0"/>
                        </a:spcBef>
                        <a:spcAft>
                          <a:spcPts val="0"/>
                        </a:spcAft>
                        <a:buClr>
                          <a:srgbClr val="000000"/>
                        </a:buClr>
                        <a:buFont typeface="Arial"/>
                      </a:pPr>
                      <a:r>
                        <a:rPr lang="en-AU" sz="900" b="0" i="0" u="none" strike="noStrike" cap="none">
                          <a:solidFill>
                            <a:schemeClr val="tx1">
                              <a:lumMod val="95000"/>
                              <a:lumOff val="5000"/>
                            </a:schemeClr>
                          </a:solidFill>
                          <a:latin typeface="Arial Nova" panose="020B0504020202020204" pitchFamily="34" charset="0"/>
                          <a:ea typeface="+mn-ea"/>
                          <a:cs typeface="Arial"/>
                          <a:sym typeface="Arial"/>
                        </a:rPr>
                        <a:t>[</a:t>
                      </a:r>
                      <a:r>
                        <a:rPr lang="en-AU" sz="900">
                          <a:latin typeface="Arial Nova" panose="020B0504020202020204" pitchFamily="34" charset="0"/>
                        </a:rPr>
                        <a:t>Relevant maturity target achieved; 95% of high-risk contracts recorded and average retrieval time reduced to under one day.</a:t>
                      </a:r>
                      <a:r>
                        <a:rPr lang="en-AU" sz="900" b="0" i="0" u="none" strike="noStrike" cap="none">
                          <a:solidFill>
                            <a:schemeClr val="tx1">
                              <a:lumMod val="95000"/>
                              <a:lumOff val="5000"/>
                            </a:schemeClr>
                          </a:solidFill>
                          <a:latin typeface="Arial Nova" panose="020B0504020202020204" pitchFamily="34" charset="0"/>
                          <a:ea typeface="+mn-ea"/>
                          <a:cs typeface="Arial"/>
                          <a:sym typeface="Arial"/>
                        </a:rPr>
                        <a:t>]</a:t>
                      </a: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85586058"/>
                  </a:ext>
                </a:extLst>
              </a:tr>
              <a:tr h="214606">
                <a:tc>
                  <a:txBody>
                    <a:bodyPr/>
                    <a:lstStyle/>
                    <a:p>
                      <a:pPr marR="0" algn="l" rtl="0" eaLnBrk="1" hangingPunct="1">
                        <a:lnSpc>
                          <a:spcPct val="100000"/>
                        </a:lnSpc>
                        <a:spcBef>
                          <a:spcPts val="0"/>
                        </a:spcBef>
                        <a:spcAft>
                          <a:spcPts val="0"/>
                        </a:spcAft>
                        <a:buClr>
                          <a:srgbClr val="000000"/>
                        </a:buClr>
                        <a:buFont typeface="Arial"/>
                      </a:pPr>
                      <a:r>
                        <a:rPr lang="en-AU" sz="900" b="0" i="0" u="none" strike="noStrike" cap="none" dirty="0">
                          <a:solidFill>
                            <a:schemeClr val="tx1">
                              <a:lumMod val="95000"/>
                              <a:lumOff val="5000"/>
                            </a:schemeClr>
                          </a:solidFill>
                          <a:latin typeface="Arial Nova" panose="020B0504020202020204" pitchFamily="34" charset="0"/>
                          <a:ea typeface="+mn-ea"/>
                          <a:cs typeface="Arial"/>
                          <a:sym typeface="Arial"/>
                        </a:rPr>
                        <a:t>[</a:t>
                      </a:r>
                      <a:r>
                        <a:rPr lang="en-AU" sz="900" dirty="0">
                          <a:latin typeface="Arial Nova" panose="020B0504020202020204" pitchFamily="34" charset="0"/>
                        </a:rPr>
                        <a:t>Workforce capability – Contract management]</a:t>
                      </a:r>
                      <a:endParaRPr lang="en-AU" sz="900" b="0" i="0" u="none" strike="noStrike" cap="none" dirty="0">
                        <a:solidFill>
                          <a:schemeClr val="tx1">
                            <a:lumMod val="95000"/>
                            <a:lumOff val="5000"/>
                          </a:schemeClr>
                        </a:solidFill>
                        <a:latin typeface="Arial Nova" panose="020B0504020202020204" pitchFamily="34" charset="0"/>
                        <a:ea typeface="+mn-ea"/>
                        <a:cs typeface="Arial"/>
                        <a:sym typeface="Arial"/>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R="0" algn="l" rtl="0" eaLnBrk="1" hangingPunct="1">
                        <a:lnSpc>
                          <a:spcPct val="100000"/>
                        </a:lnSpc>
                        <a:spcBef>
                          <a:spcPts val="0"/>
                        </a:spcBef>
                        <a:spcAft>
                          <a:spcPts val="0"/>
                        </a:spcAft>
                        <a:buClr>
                          <a:srgbClr val="000000"/>
                        </a:buClr>
                        <a:buFont typeface="Arial"/>
                      </a:pPr>
                      <a:r>
                        <a:rPr lang="en-AU" sz="900" b="0" i="0" u="none" strike="noStrike" cap="none" dirty="0">
                          <a:solidFill>
                            <a:schemeClr val="tx1">
                              <a:lumMod val="95000"/>
                              <a:lumOff val="5000"/>
                            </a:schemeClr>
                          </a:solidFill>
                          <a:latin typeface="Arial Nova" panose="020B0504020202020204" pitchFamily="34" charset="0"/>
                          <a:ea typeface="+mn-ea"/>
                          <a:cs typeface="Arial"/>
                          <a:sym typeface="Arial"/>
                        </a:rPr>
                        <a:t>[</a:t>
                      </a:r>
                      <a:r>
                        <a:rPr lang="en-AU" sz="900" dirty="0">
                          <a:latin typeface="Arial Nova" panose="020B0504020202020204" pitchFamily="34" charset="0"/>
                        </a:rPr>
                        <a:t>Five employees have contract management responsibilities, but training and experience are inconsistent.]</a:t>
                      </a:r>
                      <a:endParaRPr lang="en-AU" sz="900" b="0" i="0" u="none" strike="noStrike" cap="none" dirty="0">
                        <a:solidFill>
                          <a:schemeClr val="tx1">
                            <a:lumMod val="95000"/>
                            <a:lumOff val="5000"/>
                          </a:schemeClr>
                        </a:solidFill>
                        <a:latin typeface="Arial Nova" panose="020B0504020202020204" pitchFamily="34" charset="0"/>
                        <a:ea typeface="+mn-ea"/>
                        <a:cs typeface="Arial"/>
                        <a:sym typeface="Arial"/>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R="0" algn="l" rtl="0" eaLnBrk="1" hangingPunct="1">
                        <a:lnSpc>
                          <a:spcPct val="100000"/>
                        </a:lnSpc>
                        <a:spcBef>
                          <a:spcPts val="0"/>
                        </a:spcBef>
                        <a:spcAft>
                          <a:spcPts val="0"/>
                        </a:spcAft>
                        <a:buClr>
                          <a:srgbClr val="000000"/>
                        </a:buClr>
                        <a:buFont typeface="Arial"/>
                      </a:pPr>
                      <a:r>
                        <a:rPr lang="en-AU" sz="900">
                          <a:latin typeface="Arial Nova" panose="020B0504020202020204" pitchFamily="34" charset="0"/>
                        </a:rPr>
                        <a:t>[Complete targeted contract management training and provide structured on-the-job coaching.]</a:t>
                      </a:r>
                      <a:endParaRPr lang="en-AU" sz="900" b="0" i="0" u="none" strike="noStrike" cap="none">
                        <a:solidFill>
                          <a:schemeClr val="tx1">
                            <a:lumMod val="95000"/>
                            <a:lumOff val="5000"/>
                          </a:schemeClr>
                        </a:solidFill>
                        <a:latin typeface="Arial Nova" panose="020B0504020202020204" pitchFamily="34" charset="0"/>
                        <a:ea typeface="+mn-ea"/>
                        <a:cs typeface="Arial"/>
                        <a:sym typeface="Arial"/>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R="0" algn="l" rtl="0" eaLnBrk="1" hangingPunct="1">
                        <a:lnSpc>
                          <a:spcPct val="100000"/>
                        </a:lnSpc>
                        <a:spcBef>
                          <a:spcPts val="0"/>
                        </a:spcBef>
                        <a:spcAft>
                          <a:spcPts val="0"/>
                        </a:spcAft>
                        <a:buClr>
                          <a:srgbClr val="000000"/>
                        </a:buClr>
                        <a:buFont typeface="Arial"/>
                      </a:pPr>
                      <a:r>
                        <a:rPr lang="en-AU" sz="900" b="0" i="0" u="none" strike="noStrike" cap="none" dirty="0">
                          <a:solidFill>
                            <a:schemeClr val="tx1">
                              <a:lumMod val="95000"/>
                              <a:lumOff val="5000"/>
                            </a:schemeClr>
                          </a:solidFill>
                          <a:latin typeface="Arial Nova" panose="020B0504020202020204" pitchFamily="34" charset="0"/>
                          <a:ea typeface="+mn-ea"/>
                          <a:cs typeface="Arial"/>
                          <a:sym typeface="Arial"/>
                        </a:rPr>
                        <a:t>[b</a:t>
                      </a:r>
                      <a:r>
                        <a:rPr lang="en-AU" sz="900" dirty="0">
                          <a:latin typeface="Arial Nova" panose="020B0504020202020204" pitchFamily="34" charset="0"/>
                        </a:rPr>
                        <a:t>y 30 June 2027]</a:t>
                      </a:r>
                      <a:endParaRPr lang="en-AU" sz="900" b="0" i="0" u="none" strike="noStrike" cap="none" dirty="0">
                        <a:solidFill>
                          <a:schemeClr val="tx1">
                            <a:lumMod val="95000"/>
                            <a:lumOff val="5000"/>
                          </a:schemeClr>
                        </a:solidFill>
                        <a:latin typeface="Arial Nova" panose="020B0504020202020204" pitchFamily="34" charset="0"/>
                        <a:ea typeface="+mn-ea"/>
                        <a:cs typeface="Arial"/>
                        <a:sym typeface="Arial"/>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R="0" algn="l" rtl="0" eaLnBrk="1" hangingPunct="1">
                        <a:lnSpc>
                          <a:spcPct val="100000"/>
                        </a:lnSpc>
                        <a:spcBef>
                          <a:spcPts val="0"/>
                        </a:spcBef>
                        <a:spcAft>
                          <a:spcPts val="0"/>
                        </a:spcAft>
                        <a:buClr>
                          <a:srgbClr val="000000"/>
                        </a:buClr>
                        <a:buFont typeface="Arial"/>
                      </a:pPr>
                      <a:r>
                        <a:rPr lang="en-AU" sz="900" b="0" i="0" u="none" strike="noStrike" cap="none" dirty="0">
                          <a:solidFill>
                            <a:schemeClr val="tx1">
                              <a:lumMod val="95000"/>
                              <a:lumOff val="5000"/>
                            </a:schemeClr>
                          </a:solidFill>
                          <a:latin typeface="Arial Nova" panose="020B0504020202020204" pitchFamily="34" charset="0"/>
                          <a:ea typeface="+mn-ea"/>
                          <a:cs typeface="Arial"/>
                          <a:sym typeface="Arial"/>
                        </a:rPr>
                        <a:t>[</a:t>
                      </a:r>
                      <a:r>
                        <a:rPr lang="en-AU" sz="900" dirty="0">
                          <a:latin typeface="Arial Nova" panose="020B0504020202020204" pitchFamily="34" charset="0"/>
                        </a:rPr>
                        <a:t>Five identified employees complete the required training and demonstrate the capability through application in their roles.]</a:t>
                      </a:r>
                      <a:endParaRPr lang="en-AU" sz="900" b="0" i="0" u="none" strike="noStrike" cap="none" dirty="0">
                        <a:solidFill>
                          <a:schemeClr val="tx1">
                            <a:lumMod val="95000"/>
                            <a:lumOff val="5000"/>
                          </a:schemeClr>
                        </a:solidFill>
                        <a:latin typeface="Arial Nova" panose="020B0504020202020204" pitchFamily="34" charset="0"/>
                        <a:ea typeface="+mn-ea"/>
                        <a:cs typeface="Arial"/>
                        <a:sym typeface="Arial"/>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94438952"/>
                  </a:ext>
                </a:extLst>
              </a:tr>
              <a:tr h="214606">
                <a:tc>
                  <a:txBody>
                    <a:bodyPr/>
                    <a:lstStyle/>
                    <a:p>
                      <a:pPr marR="0" algn="l" rtl="0" eaLnBrk="1" hangingPunct="1">
                        <a:lnSpc>
                          <a:spcPct val="100000"/>
                        </a:lnSpc>
                        <a:spcBef>
                          <a:spcPts val="0"/>
                        </a:spcBef>
                        <a:spcAft>
                          <a:spcPts val="0"/>
                        </a:spcAft>
                        <a:buClr>
                          <a:srgbClr val="000000"/>
                        </a:buClr>
                        <a:buFont typeface="Arial"/>
                      </a:pPr>
                      <a:r>
                        <a:rPr lang="en-AU" sz="900" b="0" i="0" u="none" strike="noStrike" cap="none">
                          <a:solidFill>
                            <a:schemeClr val="tx1">
                              <a:lumMod val="95000"/>
                              <a:lumOff val="5000"/>
                            </a:schemeClr>
                          </a:solidFill>
                          <a:latin typeface="Arial Nova" panose="020B0504020202020204" pitchFamily="34" charset="0"/>
                          <a:ea typeface="+mn-ea"/>
                          <a:cs typeface="Arial"/>
                          <a:sym typeface="Arial"/>
                        </a:rPr>
                        <a:t>[</a:t>
                      </a:r>
                      <a:r>
                        <a:rPr lang="en-AU" sz="900">
                          <a:latin typeface="Arial Nova" panose="020B0504020202020204" pitchFamily="34" charset="0"/>
                        </a:rPr>
                        <a:t>Workforce capacity – Strategic procurement]</a:t>
                      </a:r>
                      <a:endParaRPr lang="en-AU" sz="900" b="0" i="0" u="none" strike="noStrike" cap="none">
                        <a:solidFill>
                          <a:schemeClr val="tx1">
                            <a:lumMod val="95000"/>
                            <a:lumOff val="5000"/>
                          </a:schemeClr>
                        </a:solidFill>
                        <a:latin typeface="Arial Nova" panose="020B0504020202020204" pitchFamily="34" charset="0"/>
                        <a:ea typeface="+mn-ea"/>
                        <a:cs typeface="Arial"/>
                        <a:sym typeface="Arial"/>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R="0" algn="l" rtl="0" eaLnBrk="1" hangingPunct="1">
                        <a:lnSpc>
                          <a:spcPct val="100000"/>
                        </a:lnSpc>
                        <a:spcBef>
                          <a:spcPts val="0"/>
                        </a:spcBef>
                        <a:spcAft>
                          <a:spcPts val="0"/>
                        </a:spcAft>
                        <a:buClr>
                          <a:srgbClr val="000000"/>
                        </a:buClr>
                        <a:buFont typeface="Arial"/>
                      </a:pPr>
                      <a:r>
                        <a:rPr lang="en-AU" sz="900" b="0" i="0" u="none" strike="noStrike" cap="none">
                          <a:solidFill>
                            <a:schemeClr val="tx1">
                              <a:lumMod val="95000"/>
                              <a:lumOff val="5000"/>
                            </a:schemeClr>
                          </a:solidFill>
                          <a:latin typeface="Arial Nova" panose="020B0504020202020204" pitchFamily="34" charset="0"/>
                          <a:ea typeface="+mn-ea"/>
                          <a:cs typeface="Arial"/>
                          <a:sym typeface="Arial"/>
                        </a:rPr>
                        <a:t>[</a:t>
                      </a:r>
                      <a:r>
                        <a:rPr lang="en-AU" sz="900">
                          <a:latin typeface="Arial Nova" panose="020B0504020202020204" pitchFamily="34" charset="0"/>
                        </a:rPr>
                        <a:t>Limited role coverage creates dependency on one experienced employee for significant procurement.]</a:t>
                      </a:r>
                      <a:endParaRPr lang="en-AU" sz="900" b="0" i="0" u="none" strike="noStrike" cap="none">
                        <a:solidFill>
                          <a:schemeClr val="tx1">
                            <a:lumMod val="95000"/>
                            <a:lumOff val="5000"/>
                          </a:schemeClr>
                        </a:solidFill>
                        <a:latin typeface="Arial Nova" panose="020B0504020202020204" pitchFamily="34" charset="0"/>
                        <a:ea typeface="+mn-ea"/>
                        <a:cs typeface="Arial"/>
                        <a:sym typeface="Arial"/>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R="0" algn="l" rtl="0" eaLnBrk="1" hangingPunct="1">
                        <a:lnSpc>
                          <a:spcPct val="100000"/>
                        </a:lnSpc>
                        <a:spcBef>
                          <a:spcPts val="0"/>
                        </a:spcBef>
                        <a:spcAft>
                          <a:spcPts val="0"/>
                        </a:spcAft>
                        <a:buClr>
                          <a:srgbClr val="000000"/>
                        </a:buClr>
                        <a:buFont typeface="Arial"/>
                      </a:pPr>
                      <a:r>
                        <a:rPr lang="en-AU" sz="900" b="0" i="0" u="none" strike="noStrike" cap="none">
                          <a:solidFill>
                            <a:schemeClr val="tx1">
                              <a:lumMod val="95000"/>
                              <a:lumOff val="5000"/>
                            </a:schemeClr>
                          </a:solidFill>
                          <a:latin typeface="Arial Nova" panose="020B0504020202020204" pitchFamily="34" charset="0"/>
                          <a:ea typeface="+mn-ea"/>
                          <a:cs typeface="Arial"/>
                          <a:sym typeface="Arial"/>
                        </a:rPr>
                        <a:t>[</a:t>
                      </a:r>
                      <a:r>
                        <a:rPr lang="en-AU" sz="900">
                          <a:latin typeface="Arial Nova" panose="020B0504020202020204" pitchFamily="34" charset="0"/>
                        </a:rPr>
                        <a:t>Cross-train an additional employee and document role coverage arrangements.]</a:t>
                      </a:r>
                      <a:endParaRPr lang="en-AU" sz="900" b="0" i="0" u="none" strike="noStrike" cap="none">
                        <a:solidFill>
                          <a:schemeClr val="tx1">
                            <a:lumMod val="95000"/>
                            <a:lumOff val="5000"/>
                          </a:schemeClr>
                        </a:solidFill>
                        <a:latin typeface="Arial Nova" panose="020B0504020202020204" pitchFamily="34" charset="0"/>
                        <a:ea typeface="+mn-ea"/>
                        <a:cs typeface="Arial"/>
                        <a:sym typeface="Arial"/>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R="0" algn="l" rtl="0" eaLnBrk="1" hangingPunct="1">
                        <a:lnSpc>
                          <a:spcPct val="100000"/>
                        </a:lnSpc>
                        <a:spcBef>
                          <a:spcPts val="0"/>
                        </a:spcBef>
                        <a:spcAft>
                          <a:spcPts val="0"/>
                        </a:spcAft>
                        <a:buClr>
                          <a:srgbClr val="000000"/>
                        </a:buClr>
                        <a:buFont typeface="Arial"/>
                      </a:pPr>
                      <a:r>
                        <a:rPr lang="en-AU" sz="900" b="0" i="0" u="none" strike="noStrike" cap="none">
                          <a:solidFill>
                            <a:schemeClr val="tx1">
                              <a:lumMod val="95000"/>
                              <a:lumOff val="5000"/>
                            </a:schemeClr>
                          </a:solidFill>
                          <a:latin typeface="Arial Nova" panose="020B0504020202020204" pitchFamily="34" charset="0"/>
                          <a:ea typeface="+mn-ea"/>
                          <a:cs typeface="Arial"/>
                          <a:sym typeface="Arial"/>
                        </a:rPr>
                        <a:t>[</a:t>
                      </a:r>
                      <a:r>
                        <a:rPr lang="en-AU" sz="900">
                          <a:latin typeface="Arial Nova" panose="020B0504020202020204" pitchFamily="34" charset="0"/>
                        </a:rPr>
                        <a:t>Q3</a:t>
                      </a:r>
                      <a:r>
                        <a:rPr lang="en-AU" sz="900" b="0" i="0" u="none" strike="noStrike" cap="none">
                          <a:solidFill>
                            <a:schemeClr val="tx1">
                              <a:lumMod val="95000"/>
                              <a:lumOff val="5000"/>
                            </a:schemeClr>
                          </a:solidFill>
                          <a:latin typeface="Arial Nova" panose="020B0504020202020204" pitchFamily="34" charset="0"/>
                          <a:ea typeface="+mn-ea"/>
                          <a:cs typeface="Arial"/>
                          <a:sym typeface="Arial"/>
                        </a:rPr>
                        <a:t>]</a:t>
                      </a: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R="0" algn="l" rtl="0" eaLnBrk="1" hangingPunct="1">
                        <a:lnSpc>
                          <a:spcPct val="100000"/>
                        </a:lnSpc>
                        <a:spcBef>
                          <a:spcPts val="0"/>
                        </a:spcBef>
                        <a:spcAft>
                          <a:spcPts val="0"/>
                        </a:spcAft>
                        <a:buClr>
                          <a:srgbClr val="000000"/>
                        </a:buClr>
                        <a:buFont typeface="Arial"/>
                      </a:pPr>
                      <a:r>
                        <a:rPr lang="en-AU" sz="900" b="0" i="0" u="none" strike="noStrike" cap="none" dirty="0">
                          <a:solidFill>
                            <a:schemeClr val="tx1">
                              <a:lumMod val="95000"/>
                              <a:lumOff val="5000"/>
                            </a:schemeClr>
                          </a:solidFill>
                          <a:latin typeface="Arial Nova" panose="020B0504020202020204" pitchFamily="34" charset="0"/>
                          <a:ea typeface="+mn-ea"/>
                          <a:cs typeface="Arial"/>
                          <a:sym typeface="Arial"/>
                        </a:rPr>
                        <a:t>[</a:t>
                      </a:r>
                      <a:r>
                        <a:rPr lang="en-AU" sz="900" dirty="0">
                          <a:latin typeface="Arial Nova" panose="020B0504020202020204" pitchFamily="34" charset="0"/>
                        </a:rPr>
                        <a:t>At least two appropriately capable employees can support significant procurement planning.]</a:t>
                      </a:r>
                      <a:endParaRPr lang="en-AU" sz="900" b="0" i="0" u="none" strike="noStrike" cap="none" dirty="0">
                        <a:solidFill>
                          <a:schemeClr val="tx1">
                            <a:lumMod val="95000"/>
                            <a:lumOff val="5000"/>
                          </a:schemeClr>
                        </a:solidFill>
                        <a:latin typeface="Arial Nova" panose="020B0504020202020204" pitchFamily="34" charset="0"/>
                        <a:ea typeface="+mn-ea"/>
                        <a:cs typeface="Arial"/>
                        <a:sym typeface="Arial"/>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45136985"/>
                  </a:ext>
                </a:extLst>
              </a:tr>
              <a:tr h="214606">
                <a:tc>
                  <a:txBody>
                    <a:bodyPr/>
                    <a:lstStyle/>
                    <a:p>
                      <a:pPr marR="0" algn="l" rtl="0" eaLnBrk="1" hangingPunct="1">
                        <a:lnSpc>
                          <a:spcPct val="100000"/>
                        </a:lnSpc>
                        <a:spcBef>
                          <a:spcPts val="0"/>
                        </a:spcBef>
                        <a:spcAft>
                          <a:spcPts val="0"/>
                        </a:spcAft>
                        <a:buClr>
                          <a:srgbClr val="000000"/>
                        </a:buClr>
                        <a:buFont typeface="Arial"/>
                      </a:pPr>
                      <a:r>
                        <a:rPr lang="en-AU" sz="900" b="0" i="0" u="none" strike="noStrike" cap="none" dirty="0">
                          <a:solidFill>
                            <a:schemeClr val="tx1">
                              <a:lumMod val="95000"/>
                              <a:lumOff val="5000"/>
                            </a:schemeClr>
                          </a:solidFill>
                          <a:latin typeface="Arial Nova" panose="020B0504020202020204" pitchFamily="34" charset="0"/>
                          <a:ea typeface="+mn-ea"/>
                          <a:cs typeface="Arial"/>
                          <a:sym typeface="Arial"/>
                        </a:rPr>
                        <a:t>[Workforce capability – Procurement Certification]</a:t>
                      </a: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R="0" algn="l" rtl="0" eaLnBrk="1" hangingPunct="1">
                        <a:lnSpc>
                          <a:spcPct val="100000"/>
                        </a:lnSpc>
                        <a:spcBef>
                          <a:spcPts val="0"/>
                        </a:spcBef>
                        <a:spcAft>
                          <a:spcPts val="0"/>
                        </a:spcAft>
                        <a:buClr>
                          <a:srgbClr val="000000"/>
                        </a:buClr>
                        <a:buFont typeface="Arial"/>
                      </a:pPr>
                      <a:r>
                        <a:rPr lang="en-AU" sz="900" b="0" i="0" u="none" strike="noStrike" cap="none" dirty="0">
                          <a:solidFill>
                            <a:schemeClr val="tx1">
                              <a:lumMod val="95000"/>
                              <a:lumOff val="5000"/>
                            </a:schemeClr>
                          </a:solidFill>
                          <a:latin typeface="Arial Nova" panose="020B0504020202020204" pitchFamily="34" charset="0"/>
                          <a:ea typeface="+mn-ea"/>
                          <a:cs typeface="Arial"/>
                          <a:sym typeface="Arial"/>
                        </a:rPr>
                        <a:t>[Limited number of procurement staff hold a recognised procurement certification]</a:t>
                      </a: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R="0" algn="l" rtl="0" eaLnBrk="1" hangingPunct="1">
                        <a:lnSpc>
                          <a:spcPct val="100000"/>
                        </a:lnSpc>
                        <a:spcBef>
                          <a:spcPts val="0"/>
                        </a:spcBef>
                        <a:spcAft>
                          <a:spcPts val="0"/>
                        </a:spcAft>
                        <a:buClr>
                          <a:srgbClr val="000000"/>
                        </a:buClr>
                        <a:buFont typeface="Arial"/>
                      </a:pPr>
                      <a:r>
                        <a:rPr lang="en-AU" sz="900" b="0" i="0" u="none" strike="noStrike" cap="none" dirty="0">
                          <a:solidFill>
                            <a:schemeClr val="tx1">
                              <a:lumMod val="95000"/>
                              <a:lumOff val="5000"/>
                            </a:schemeClr>
                          </a:solidFill>
                          <a:latin typeface="Arial Nova" panose="020B0504020202020204" pitchFamily="34" charset="0"/>
                          <a:ea typeface="+mn-ea"/>
                          <a:cs typeface="Arial"/>
                          <a:sym typeface="Arial"/>
                        </a:rPr>
                        <a:t>[Identify priority employees and support completion of relevant procurement certification]</a:t>
                      </a: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R="0" algn="l" rtl="0" eaLnBrk="1" hangingPunct="1">
                        <a:lnSpc>
                          <a:spcPct val="100000"/>
                        </a:lnSpc>
                        <a:spcBef>
                          <a:spcPts val="0"/>
                        </a:spcBef>
                        <a:spcAft>
                          <a:spcPts val="0"/>
                        </a:spcAft>
                        <a:buClr>
                          <a:srgbClr val="000000"/>
                        </a:buClr>
                        <a:buFont typeface="Arial"/>
                      </a:pPr>
                      <a:r>
                        <a:rPr lang="en-AU" sz="900" b="0" i="0" u="none" strike="noStrike" cap="none" dirty="0">
                          <a:solidFill>
                            <a:schemeClr val="tx1">
                              <a:lumMod val="95000"/>
                              <a:lumOff val="5000"/>
                            </a:schemeClr>
                          </a:solidFill>
                          <a:latin typeface="Arial Nova" panose="020B0504020202020204" pitchFamily="34" charset="0"/>
                          <a:ea typeface="+mn-ea"/>
                          <a:cs typeface="Arial"/>
                          <a:sym typeface="Arial"/>
                        </a:rPr>
                        <a:t>[b</a:t>
                      </a:r>
                      <a:r>
                        <a:rPr lang="en-AU" sz="900" dirty="0">
                          <a:latin typeface="Arial Nova" panose="020B0504020202020204" pitchFamily="34" charset="0"/>
                        </a:rPr>
                        <a:t>y 30 June 2027]</a:t>
                      </a:r>
                      <a:endParaRPr lang="en-AU" sz="900" b="0" i="0" u="none" strike="noStrike" cap="none" dirty="0">
                        <a:solidFill>
                          <a:schemeClr val="tx1">
                            <a:lumMod val="95000"/>
                            <a:lumOff val="5000"/>
                          </a:schemeClr>
                        </a:solidFill>
                        <a:latin typeface="Arial Nova" panose="020B0504020202020204" pitchFamily="34" charset="0"/>
                        <a:ea typeface="+mn-ea"/>
                        <a:cs typeface="Arial"/>
                        <a:sym typeface="Arial"/>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R="0" algn="l" rtl="0" eaLnBrk="1" hangingPunct="1">
                        <a:lnSpc>
                          <a:spcPct val="100000"/>
                        </a:lnSpc>
                        <a:spcBef>
                          <a:spcPts val="0"/>
                        </a:spcBef>
                        <a:spcAft>
                          <a:spcPts val="0"/>
                        </a:spcAft>
                        <a:buClr>
                          <a:srgbClr val="000000"/>
                        </a:buClr>
                        <a:buFont typeface="Arial"/>
                      </a:pPr>
                      <a:r>
                        <a:rPr lang="en-AU" sz="900" b="0" i="0" u="none" strike="noStrike" cap="none" dirty="0">
                          <a:solidFill>
                            <a:schemeClr val="tx1">
                              <a:lumMod val="95000"/>
                              <a:lumOff val="5000"/>
                            </a:schemeClr>
                          </a:solidFill>
                          <a:latin typeface="Arial Nova" panose="020B0504020202020204" pitchFamily="34" charset="0"/>
                          <a:ea typeface="+mn-ea"/>
                          <a:cs typeface="Arial"/>
                          <a:sym typeface="Arial"/>
                        </a:rPr>
                        <a:t>Increase </a:t>
                      </a:r>
                      <a:r>
                        <a:rPr lang="en-AU" sz="900" b="0" i="0" u="none" strike="noStrike" cap="none">
                          <a:solidFill>
                            <a:schemeClr val="tx1">
                              <a:lumMod val="95000"/>
                              <a:lumOff val="5000"/>
                            </a:schemeClr>
                          </a:solidFill>
                          <a:latin typeface="Arial Nova" panose="020B0504020202020204" pitchFamily="34" charset="0"/>
                          <a:ea typeface="+mn-ea"/>
                          <a:cs typeface="Arial"/>
                          <a:sym typeface="Arial"/>
                        </a:rPr>
                        <a:t>the proportion </a:t>
                      </a:r>
                      <a:r>
                        <a:rPr lang="en-AU" sz="900" b="0" i="0" u="none" strike="noStrike" cap="none" dirty="0">
                          <a:solidFill>
                            <a:schemeClr val="tx1">
                              <a:lumMod val="95000"/>
                              <a:lumOff val="5000"/>
                            </a:schemeClr>
                          </a:solidFill>
                          <a:latin typeface="Arial Nova" panose="020B0504020202020204" pitchFamily="34" charset="0"/>
                          <a:ea typeface="+mn-ea"/>
                          <a:cs typeface="Arial"/>
                          <a:sym typeface="Arial"/>
                        </a:rPr>
                        <a:t>of procurement staff holding or progressing towards recognised certification from [X%] to [X%]/</a:t>
                      </a: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253581513"/>
                  </a:ext>
                </a:extLst>
              </a:tr>
              <a:tr h="214606">
                <a:tc>
                  <a:txBody>
                    <a:bodyPr/>
                    <a:lstStyle/>
                    <a:p>
                      <a:pPr marR="0" algn="l" rtl="0" eaLnBrk="1" hangingPunct="1">
                        <a:lnSpc>
                          <a:spcPct val="100000"/>
                        </a:lnSpc>
                        <a:spcBef>
                          <a:spcPts val="0"/>
                        </a:spcBef>
                        <a:spcAft>
                          <a:spcPts val="0"/>
                        </a:spcAft>
                        <a:buClr>
                          <a:srgbClr val="000000"/>
                        </a:buClr>
                        <a:buFont typeface="Arial"/>
                      </a:pPr>
                      <a:endParaRPr lang="en-AU" sz="900" b="0" i="0" u="none" strike="noStrike" cap="none">
                        <a:solidFill>
                          <a:schemeClr val="tx1">
                            <a:lumMod val="95000"/>
                            <a:lumOff val="5000"/>
                          </a:schemeClr>
                        </a:solidFill>
                        <a:latin typeface="Arial Nova" panose="020B0504020202020204" pitchFamily="34" charset="0"/>
                        <a:ea typeface="+mn-ea"/>
                        <a:cs typeface="Arial"/>
                        <a:sym typeface="Arial"/>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R="0" algn="l" rtl="0" eaLnBrk="1" hangingPunct="1">
                        <a:lnSpc>
                          <a:spcPct val="100000"/>
                        </a:lnSpc>
                        <a:spcBef>
                          <a:spcPts val="0"/>
                        </a:spcBef>
                        <a:spcAft>
                          <a:spcPts val="0"/>
                        </a:spcAft>
                        <a:buClr>
                          <a:srgbClr val="000000"/>
                        </a:buClr>
                        <a:buFont typeface="Arial"/>
                      </a:pPr>
                      <a:endParaRPr lang="en-AU" sz="900" b="0" i="0" u="none" strike="noStrike" cap="none">
                        <a:solidFill>
                          <a:schemeClr val="tx1">
                            <a:lumMod val="95000"/>
                            <a:lumOff val="5000"/>
                          </a:schemeClr>
                        </a:solidFill>
                        <a:latin typeface="Arial Nova" panose="020B0504020202020204" pitchFamily="34" charset="0"/>
                        <a:ea typeface="+mn-ea"/>
                        <a:cs typeface="Arial"/>
                        <a:sym typeface="Arial"/>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R="0" algn="l" rtl="0" eaLnBrk="1" hangingPunct="1">
                        <a:lnSpc>
                          <a:spcPct val="100000"/>
                        </a:lnSpc>
                        <a:spcBef>
                          <a:spcPts val="0"/>
                        </a:spcBef>
                        <a:spcAft>
                          <a:spcPts val="0"/>
                        </a:spcAft>
                        <a:buClr>
                          <a:srgbClr val="000000"/>
                        </a:buClr>
                        <a:buFont typeface="Arial"/>
                      </a:pPr>
                      <a:endParaRPr lang="en-AU" sz="900" b="0" i="0" u="none" strike="noStrike" cap="none">
                        <a:solidFill>
                          <a:schemeClr val="tx1">
                            <a:lumMod val="95000"/>
                            <a:lumOff val="5000"/>
                          </a:schemeClr>
                        </a:solidFill>
                        <a:latin typeface="Arial Nova" panose="020B0504020202020204" pitchFamily="34" charset="0"/>
                        <a:ea typeface="+mn-ea"/>
                        <a:cs typeface="Arial"/>
                        <a:sym typeface="Arial"/>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R="0" algn="l" rtl="0" eaLnBrk="1" hangingPunct="1">
                        <a:lnSpc>
                          <a:spcPct val="100000"/>
                        </a:lnSpc>
                        <a:spcBef>
                          <a:spcPts val="0"/>
                        </a:spcBef>
                        <a:spcAft>
                          <a:spcPts val="0"/>
                        </a:spcAft>
                        <a:buClr>
                          <a:srgbClr val="000000"/>
                        </a:buClr>
                        <a:buFont typeface="Arial"/>
                      </a:pPr>
                      <a:endParaRPr lang="en-AU" sz="900" b="0" i="0" u="none" strike="noStrike" cap="none">
                        <a:solidFill>
                          <a:schemeClr val="tx1">
                            <a:lumMod val="95000"/>
                            <a:lumOff val="5000"/>
                          </a:schemeClr>
                        </a:solidFill>
                        <a:latin typeface="Arial Nova" panose="020B0504020202020204" pitchFamily="34" charset="0"/>
                        <a:ea typeface="+mn-ea"/>
                        <a:cs typeface="Arial"/>
                        <a:sym typeface="Arial"/>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R="0" algn="l" rtl="0" eaLnBrk="1" hangingPunct="1">
                        <a:lnSpc>
                          <a:spcPct val="100000"/>
                        </a:lnSpc>
                        <a:spcBef>
                          <a:spcPts val="0"/>
                        </a:spcBef>
                        <a:spcAft>
                          <a:spcPts val="0"/>
                        </a:spcAft>
                        <a:buClr>
                          <a:srgbClr val="000000"/>
                        </a:buClr>
                        <a:buFont typeface="Arial"/>
                      </a:pPr>
                      <a:endParaRPr lang="en-AU" sz="900" b="0" i="0" u="none" strike="noStrike" cap="none">
                        <a:solidFill>
                          <a:schemeClr val="tx1">
                            <a:lumMod val="95000"/>
                            <a:lumOff val="5000"/>
                          </a:schemeClr>
                        </a:solidFill>
                        <a:latin typeface="Arial Nova" panose="020B0504020202020204" pitchFamily="34" charset="0"/>
                        <a:ea typeface="+mn-ea"/>
                        <a:cs typeface="Arial"/>
                        <a:sym typeface="Arial"/>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76716150"/>
                  </a:ext>
                </a:extLst>
              </a:tr>
              <a:tr h="214606">
                <a:tc>
                  <a:txBody>
                    <a:bodyPr/>
                    <a:lstStyle/>
                    <a:p>
                      <a:pPr marR="0" algn="l" rtl="0" eaLnBrk="1" hangingPunct="1">
                        <a:lnSpc>
                          <a:spcPct val="100000"/>
                        </a:lnSpc>
                        <a:spcBef>
                          <a:spcPts val="0"/>
                        </a:spcBef>
                        <a:spcAft>
                          <a:spcPts val="0"/>
                        </a:spcAft>
                        <a:buClr>
                          <a:srgbClr val="000000"/>
                        </a:buClr>
                        <a:buFont typeface="Arial"/>
                      </a:pPr>
                      <a:endParaRPr lang="en-AU" sz="900" b="0" i="0" u="none" strike="noStrike" cap="none">
                        <a:solidFill>
                          <a:schemeClr val="tx1">
                            <a:lumMod val="95000"/>
                            <a:lumOff val="5000"/>
                          </a:schemeClr>
                        </a:solidFill>
                        <a:latin typeface="Arial Nova" panose="020B0504020202020204" pitchFamily="34" charset="0"/>
                        <a:ea typeface="+mn-ea"/>
                        <a:cs typeface="Arial"/>
                        <a:sym typeface="Arial"/>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R="0" algn="l" rtl="0" eaLnBrk="1" hangingPunct="1">
                        <a:lnSpc>
                          <a:spcPct val="100000"/>
                        </a:lnSpc>
                        <a:spcBef>
                          <a:spcPts val="0"/>
                        </a:spcBef>
                        <a:spcAft>
                          <a:spcPts val="0"/>
                        </a:spcAft>
                        <a:buClr>
                          <a:srgbClr val="000000"/>
                        </a:buClr>
                        <a:buFont typeface="Arial"/>
                      </a:pPr>
                      <a:endParaRPr lang="en-AU" sz="900" b="0" i="0" u="none" strike="noStrike" cap="none">
                        <a:solidFill>
                          <a:schemeClr val="tx1">
                            <a:lumMod val="95000"/>
                            <a:lumOff val="5000"/>
                          </a:schemeClr>
                        </a:solidFill>
                        <a:latin typeface="Arial Nova" panose="020B0504020202020204" pitchFamily="34" charset="0"/>
                        <a:ea typeface="+mn-ea"/>
                        <a:cs typeface="Arial"/>
                        <a:sym typeface="Arial"/>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R="0" algn="l" rtl="0" eaLnBrk="1" hangingPunct="1">
                        <a:lnSpc>
                          <a:spcPct val="100000"/>
                        </a:lnSpc>
                        <a:spcBef>
                          <a:spcPts val="0"/>
                        </a:spcBef>
                        <a:spcAft>
                          <a:spcPts val="0"/>
                        </a:spcAft>
                        <a:buClr>
                          <a:srgbClr val="000000"/>
                        </a:buClr>
                        <a:buFont typeface="Arial"/>
                      </a:pPr>
                      <a:endParaRPr lang="en-AU" sz="900" b="0" i="0" u="none" strike="noStrike" cap="none">
                        <a:solidFill>
                          <a:schemeClr val="tx1">
                            <a:lumMod val="95000"/>
                            <a:lumOff val="5000"/>
                          </a:schemeClr>
                        </a:solidFill>
                        <a:latin typeface="Arial Nova" panose="020B0504020202020204" pitchFamily="34" charset="0"/>
                        <a:ea typeface="+mn-ea"/>
                        <a:cs typeface="Arial"/>
                        <a:sym typeface="Arial"/>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R="0" algn="l" rtl="0" eaLnBrk="1" hangingPunct="1">
                        <a:lnSpc>
                          <a:spcPct val="100000"/>
                        </a:lnSpc>
                        <a:spcBef>
                          <a:spcPts val="0"/>
                        </a:spcBef>
                        <a:spcAft>
                          <a:spcPts val="0"/>
                        </a:spcAft>
                        <a:buClr>
                          <a:srgbClr val="000000"/>
                        </a:buClr>
                        <a:buFont typeface="Arial"/>
                      </a:pPr>
                      <a:endParaRPr lang="en-AU" sz="900" b="0" i="0" u="none" strike="noStrike" cap="none">
                        <a:solidFill>
                          <a:schemeClr val="tx1">
                            <a:lumMod val="95000"/>
                            <a:lumOff val="5000"/>
                          </a:schemeClr>
                        </a:solidFill>
                        <a:latin typeface="Arial Nova" panose="020B0504020202020204" pitchFamily="34" charset="0"/>
                        <a:ea typeface="+mn-ea"/>
                        <a:cs typeface="Arial"/>
                        <a:sym typeface="Arial"/>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marR="0" algn="l" rtl="0" eaLnBrk="1" hangingPunct="1">
                        <a:lnSpc>
                          <a:spcPct val="100000"/>
                        </a:lnSpc>
                        <a:spcBef>
                          <a:spcPts val="0"/>
                        </a:spcBef>
                        <a:spcAft>
                          <a:spcPts val="0"/>
                        </a:spcAft>
                        <a:buClr>
                          <a:srgbClr val="000000"/>
                        </a:buClr>
                        <a:buFont typeface="Arial"/>
                      </a:pPr>
                      <a:endParaRPr lang="en-AU" sz="900" b="0" i="0" u="none" strike="noStrike" cap="none" dirty="0">
                        <a:solidFill>
                          <a:schemeClr val="tx1">
                            <a:lumMod val="95000"/>
                            <a:lumOff val="5000"/>
                          </a:schemeClr>
                        </a:solidFill>
                        <a:latin typeface="Arial Nova" panose="020B0504020202020204" pitchFamily="34" charset="0"/>
                        <a:ea typeface="+mn-ea"/>
                        <a:cs typeface="Arial"/>
                        <a:sym typeface="Arial"/>
                      </a:endParaRPr>
                    </a:p>
                  </a:txBody>
                  <a:tcPr marL="77447" marR="77447" marT="38723" marB="38723">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38136035"/>
                  </a:ext>
                </a:extLst>
              </a:tr>
            </a:tbl>
          </a:graphicData>
        </a:graphic>
      </p:graphicFrame>
      <p:sp>
        <p:nvSpPr>
          <p:cNvPr id="6" name="Rounded Rectangle 18">
            <a:extLst>
              <a:ext uri="{FF2B5EF4-FFF2-40B4-BE49-F238E27FC236}">
                <a16:creationId xmlns:a16="http://schemas.microsoft.com/office/drawing/2014/main" id="{F1959609-4CDD-349C-A303-9F2F84333DA9}"/>
              </a:ext>
            </a:extLst>
          </p:cNvPr>
          <p:cNvSpPr/>
          <p:nvPr/>
        </p:nvSpPr>
        <p:spPr>
          <a:xfrm>
            <a:off x="265176" y="8138160"/>
            <a:ext cx="12335256" cy="1234440"/>
          </a:xfrm>
          <a:prstGeom prst="roundRect">
            <a:avLst>
              <a:gd name="adj" fmla="val 5000"/>
            </a:avLst>
          </a:prstGeom>
          <a:solidFill>
            <a:srgbClr val="F4F9FD"/>
          </a:solidFill>
          <a:ln w="15875">
            <a:solidFill>
              <a:srgbClr val="06335D"/>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a:extLst>
              <a:ext uri="{FF2B5EF4-FFF2-40B4-BE49-F238E27FC236}">
                <a16:creationId xmlns:a16="http://schemas.microsoft.com/office/drawing/2014/main" id="{BF1CE0B8-BA90-966C-3172-24E8556B7B02}"/>
              </a:ext>
            </a:extLst>
          </p:cNvPr>
          <p:cNvSpPr txBox="1"/>
          <p:nvPr/>
        </p:nvSpPr>
        <p:spPr>
          <a:xfrm>
            <a:off x="502920" y="8275320"/>
            <a:ext cx="5486400" cy="274320"/>
          </a:xfrm>
          <a:prstGeom prst="rect">
            <a:avLst/>
          </a:prstGeom>
          <a:noFill/>
        </p:spPr>
        <p:txBody>
          <a:bodyPr wrap="none">
            <a:spAutoFit/>
          </a:bodyPr>
          <a:lstStyle/>
          <a:p>
            <a:r>
              <a:rPr sz="1250" b="1">
                <a:solidFill>
                  <a:srgbClr val="06335D"/>
                </a:solidFill>
                <a:latin typeface="Arial"/>
              </a:rPr>
              <a:t>Optional graphic</a:t>
            </a:r>
          </a:p>
        </p:txBody>
      </p:sp>
      <p:sp>
        <p:nvSpPr>
          <p:cNvPr id="11" name="TextBox 10">
            <a:extLst>
              <a:ext uri="{FF2B5EF4-FFF2-40B4-BE49-F238E27FC236}">
                <a16:creationId xmlns:a16="http://schemas.microsoft.com/office/drawing/2014/main" id="{7C217951-3ECA-4FC4-29CB-48E37C1E5C42}"/>
              </a:ext>
            </a:extLst>
          </p:cNvPr>
          <p:cNvSpPr txBox="1"/>
          <p:nvPr/>
        </p:nvSpPr>
        <p:spPr>
          <a:xfrm>
            <a:off x="502920" y="8595360"/>
            <a:ext cx="11795760" cy="640080"/>
          </a:xfrm>
          <a:prstGeom prst="rect">
            <a:avLst/>
          </a:prstGeom>
          <a:noFill/>
        </p:spPr>
        <p:txBody>
          <a:bodyPr wrap="square">
            <a:spAutoFit/>
          </a:bodyPr>
          <a:lstStyle/>
          <a:p>
            <a:r>
              <a:rPr sz="1000" i="1">
                <a:solidFill>
                  <a:srgbClr val="5A6B7B"/>
                </a:solidFill>
                <a:latin typeface="Arial"/>
              </a:rPr>
              <a:t>Insert a chart or graphic here, for example a capability maturity radar or benefits </a:t>
            </a:r>
            <a:r>
              <a:rPr sz="1000" i="1" err="1">
                <a:solidFill>
                  <a:srgbClr val="5A6B7B"/>
                </a:solidFill>
                <a:latin typeface="Arial"/>
              </a:rPr>
              <a:t>realised</a:t>
            </a:r>
            <a:r>
              <a:rPr sz="1000" i="1">
                <a:solidFill>
                  <a:srgbClr val="5A6B7B"/>
                </a:solidFill>
                <a:latin typeface="Arial"/>
              </a:rPr>
              <a:t> against target. Delete this box if not used.</a:t>
            </a:r>
          </a:p>
        </p:txBody>
      </p:sp>
    </p:spTree>
  </p:cSld>
  <p:clrMapOvr>
    <a:masterClrMapping/>
  </p:clrMapOvr>
</p:sld>
</file>

<file path=ppt/theme/theme1.xml><?xml version="1.0" encoding="utf-8"?>
<a:theme xmlns:a="http://schemas.openxmlformats.org/drawingml/2006/main" name="Procurement DfQ">
  <a:themeElements>
    <a:clrScheme name="Custom 10">
      <a:dk1>
        <a:srgbClr val="000000"/>
      </a:dk1>
      <a:lt1>
        <a:srgbClr val="FFFFFF"/>
      </a:lt1>
      <a:dk2>
        <a:srgbClr val="005EB8"/>
      </a:dk2>
      <a:lt2>
        <a:srgbClr val="F2F2F2"/>
      </a:lt2>
      <a:accent1>
        <a:srgbClr val="81CFEB"/>
      </a:accent1>
      <a:accent2>
        <a:srgbClr val="009DD6"/>
      </a:accent2>
      <a:accent3>
        <a:srgbClr val="005EB8"/>
      </a:accent3>
      <a:accent4>
        <a:srgbClr val="009DD6"/>
      </a:accent4>
      <a:accent5>
        <a:srgbClr val="81CFEB"/>
      </a:accent5>
      <a:accent6>
        <a:srgbClr val="06325E"/>
      </a:accent6>
      <a:hlink>
        <a:srgbClr val="009DD6"/>
      </a:hlink>
      <a:folHlink>
        <a:srgbClr val="06325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vert="horz" wrap="square" lIns="0" tIns="0" rIns="0" bIns="0" rtlCol="0" anchor="ctr">
        <a:spAutoFit/>
      </a:bodyPr>
      <a:lstStyle>
        <a:defPPr marL="176051" algn="l">
          <a:tabLst>
            <a:tab pos="2253736" algn="l"/>
            <a:tab pos="2768612" algn="l"/>
          </a:tabLst>
          <a:defRPr sz="3295" b="0" spc="0" baseline="0" dirty="0" err="1" smtClean="0">
            <a:solidFill>
              <a:schemeClr val="tx1"/>
            </a:solidFill>
            <a:latin typeface="Arial Nova" panose="020B0504020202020204" pitchFamily="34" charset="0"/>
            <a:cs typeface="Arial Narrow"/>
          </a:defRPr>
        </a:defPPr>
      </a:lstStyle>
    </a:txDef>
  </a:objectDefaults>
  <a:extraClrSchemeLst/>
  <a:extLst>
    <a:ext uri="{05A4C25C-085E-4340-85A3-A5531E510DB2}">
      <thm15:themeFamily xmlns:thm15="http://schemas.microsoft.com/office/thememl/2012/main" name="Procurement DfQ" id="{F85D46EC-BA28-45A8-B182-BD9026C6B287}" vid="{9C90CF97-1C2F-4890-879A-B4C83A80D68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Comments xmlns="ed88524c-ce63-4fc0-909c-78a97d908f20">RL approved 13.08 - TW sent to Directors as instructed at Directors Meeting.</Comments>
    <DocType xmlns="ed88524c-ce63-4fc0-909c-78a97d908f20">Template</DocType>
    <DocStatus xmlns="ed88524c-ce63-4fc0-909c-78a97d908f20">Pending Approval</DocStatus>
    <Category_x002f_Activity xmlns="ed88524c-ce63-4fc0-909c-78a97d908f20">Agency Procurement Planning</Category_x002f_Activity>
    <TaxCatchAll xmlns="063edfa7-c326-4598-b433-21d71e254305" xsi:nil="true"/>
    <lcf76f155ced4ddcb4097134ff3c332f xmlns="ed88524c-ce63-4fc0-909c-78a97d908f20">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45B6C9EA41C1D4CBAEF887CF80CC563" ma:contentTypeVersion="14" ma:contentTypeDescription="Create a new document." ma:contentTypeScope="" ma:versionID="ed868ff02bba29517b2a919c32dac9c3">
  <xsd:schema xmlns:xsd="http://www.w3.org/2001/XMLSchema" xmlns:xs="http://www.w3.org/2001/XMLSchema" xmlns:p="http://schemas.microsoft.com/office/2006/metadata/properties" xmlns:ns2="ed88524c-ce63-4fc0-909c-78a97d908f20" xmlns:ns3="063edfa7-c326-4598-b433-21d71e254305" targetNamespace="http://schemas.microsoft.com/office/2006/metadata/properties" ma:root="true" ma:fieldsID="012e1cd095cd562bd10027afc2881d24" ns2:_="" ns3:_="">
    <xsd:import namespace="ed88524c-ce63-4fc0-909c-78a97d908f20"/>
    <xsd:import namespace="063edfa7-c326-4598-b433-21d71e254305"/>
    <xsd:element name="properties">
      <xsd:complexType>
        <xsd:sequence>
          <xsd:element name="documentManagement">
            <xsd:complexType>
              <xsd:all>
                <xsd:element ref="ns2:DocType" minOccurs="0"/>
                <xsd:element ref="ns2:DocStatus" minOccurs="0"/>
                <xsd:element ref="ns2:Comments" minOccurs="0"/>
                <xsd:element ref="ns2:Category_x002f_Activity" minOccurs="0"/>
                <xsd:element ref="ns2:MediaServiceMetadata" minOccurs="0"/>
                <xsd:element ref="ns2:MediaServiceFastMetadata" minOccurs="0"/>
                <xsd:element ref="ns2:MediaServiceSearchProperties" minOccurs="0"/>
                <xsd:element ref="ns2:MediaServiceDateTaken" minOccurs="0"/>
                <xsd:element ref="ns2:MediaServiceOCR" minOccurs="0"/>
                <xsd:element ref="ns2:MediaServiceGenerationTime" minOccurs="0"/>
                <xsd:element ref="ns2:MediaServiceEventHashCode"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d88524c-ce63-4fc0-909c-78a97d908f20" elementFormDefault="qualified">
    <xsd:import namespace="http://schemas.microsoft.com/office/2006/documentManagement/types"/>
    <xsd:import namespace="http://schemas.microsoft.com/office/infopath/2007/PartnerControls"/>
    <xsd:element name="DocType" ma:index="8" nillable="true" ma:displayName="Doc Type" ma:format="Dropdown" ma:internalName="DocType">
      <xsd:simpleType>
        <xsd:restriction base="dms:Choice">
          <xsd:enumeration value="Category Strategy"/>
          <xsd:enumeration value="Approval Record"/>
          <xsd:enumeration value="Guideline"/>
          <xsd:enumeration value="Meeting Artefacts"/>
          <xsd:enumeration value="Minister Briefing Note"/>
          <xsd:enumeration value="Presentation"/>
          <xsd:enumeration value="Other"/>
          <xsd:enumeration value="Template"/>
          <xsd:enumeration value="File Note"/>
          <xsd:enumeration value="APP Submission"/>
          <xsd:enumeration value="Cabinet Submission"/>
          <xsd:enumeration value="Other Briefing Note"/>
          <xsd:enumeration value="Procedure"/>
          <xsd:enumeration value="Web Content Brief"/>
          <xsd:enumeration value="Reporting"/>
          <xsd:enumeration value="QGPC Submission"/>
        </xsd:restriction>
      </xsd:simpleType>
    </xsd:element>
    <xsd:element name="DocStatus" ma:index="9" nillable="true" ma:displayName="Doc Status" ma:format="Dropdown" ma:internalName="DocStatus">
      <xsd:simpleType>
        <xsd:restriction base="dms:Choice">
          <xsd:enumeration value="Final"/>
          <xsd:enumeration value="Final Draft"/>
          <xsd:enumeration value="Under Review"/>
          <xsd:enumeration value="Superseded Version"/>
          <xsd:enumeration value="To be deleted"/>
          <xsd:enumeration value="Working file"/>
          <xsd:enumeration value="Archived"/>
          <xsd:enumeration value="Pending Approval"/>
          <xsd:enumeration value="Live Tracker"/>
        </xsd:restriction>
      </xsd:simpleType>
    </xsd:element>
    <xsd:element name="Comments" ma:index="10" nillable="true" ma:displayName="Comments" ma:format="Dropdown" ma:internalName="Comments">
      <xsd:simpleType>
        <xsd:restriction base="dms:Note">
          <xsd:maxLength value="255"/>
        </xsd:restriction>
      </xsd:simpleType>
    </xsd:element>
    <xsd:element name="Category_x002f_Activity" ma:index="11" nillable="true" ma:displayName="Category / Activity" ma:format="Dropdown" ma:internalName="Category_x002f_Activity">
      <xsd:simpleType>
        <xsd:restriction base="dms:Choice">
          <xsd:enumeration value="Agency Procurement Planning"/>
          <xsd:enumeration value="2026 Meeting Schedule"/>
          <xsd:enumeration value="Admin/Directed Tasks"/>
          <xsd:enumeration value="Category Strategies"/>
          <xsd:enumeration value="Child Safety"/>
          <xsd:enumeration value="CUSA Base and Reporting"/>
          <xsd:enumeration value="Procurement Efficiency Program"/>
          <xsd:enumeration value="Tracker"/>
        </xsd:restriction>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SearchProperties" ma:index="14" nillable="true" ma:displayName="MediaServiceSearchProperties" ma:hidden="true" ma:internalName="MediaServiceSearchProperties" ma:readOnly="true">
      <xsd:simpleType>
        <xsd:restriction base="dms:Note"/>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16c13654-9e0b-40a7-be5f-9925f2f86583"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063edfa7-c326-4598-b433-21d71e254305"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703c9620-8943-4cda-9bb0-62e727e02266}" ma:internalName="TaxCatchAll" ma:showField="CatchAllData" ma:web="063edfa7-c326-4598-b433-21d71e25430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D6EBF90-ECFF-4644-B538-1EFA8323275A}">
  <ds:schemaRefs>
    <ds:schemaRef ds:uri="http://purl.org/dc/dcmitype/"/>
    <ds:schemaRef ds:uri="063edfa7-c326-4598-b433-21d71e254305"/>
    <ds:schemaRef ds:uri="http://purl.org/dc/terms/"/>
    <ds:schemaRef ds:uri="http://purl.org/dc/elements/1.1/"/>
    <ds:schemaRef ds:uri="http://schemas.microsoft.com/office/2006/documentManagement/types"/>
    <ds:schemaRef ds:uri="ed88524c-ce63-4fc0-909c-78a97d908f20"/>
    <ds:schemaRef ds:uri="http://schemas.microsoft.com/office/2006/metadata/properties"/>
    <ds:schemaRef ds:uri="http://schemas.openxmlformats.org/package/2006/metadata/core-properties"/>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B542BA82-B335-4452-B3BA-FDA52A4CD5CD}">
  <ds:schemaRefs>
    <ds:schemaRef ds:uri="http://schemas.microsoft.com/sharepoint/v3/contenttype/forms"/>
  </ds:schemaRefs>
</ds:datastoreItem>
</file>

<file path=customXml/itemProps3.xml><?xml version="1.0" encoding="utf-8"?>
<ds:datastoreItem xmlns:ds="http://schemas.openxmlformats.org/officeDocument/2006/customXml" ds:itemID="{043A8469-95EA-4A84-89EF-112687B0A718}">
  <ds:schemaRefs>
    <ds:schemaRef ds:uri="063edfa7-c326-4598-b433-21d71e254305"/>
    <ds:schemaRef ds:uri="ed88524c-ce63-4fc0-909c-78a97d908f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Procurement DfQ</Template>
  <TotalTime>78</TotalTime>
  <Words>3837</Words>
  <Application>Microsoft Office PowerPoint</Application>
  <PresentationFormat>A3 Paper (297x420 mm)</PresentationFormat>
  <Paragraphs>413</Paragraphs>
  <Slides>6</Slides>
  <Notes>6</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Aptos</vt:lpstr>
      <vt:lpstr>Arial</vt:lpstr>
      <vt:lpstr>Arial Nova</vt:lpstr>
      <vt:lpstr>Calibri</vt:lpstr>
      <vt:lpstr>Procurement DfQ</vt:lpstr>
      <vt:lpstr>PowerPoint Presentation</vt:lpstr>
      <vt:lpstr>Insert Agency Name
Proportionate Agency Procurement Plan (APP) – at a glance
Annual Planning Period: FY20xx-xx  |  Strategy Horizon: FY20xx-20xx</vt:lpstr>
      <vt:lpstr>Insert Agency Name
Agency Procurement Plan (APP) 
Annual Planning Period: FY20xx-xx  |  Strategy Horizon: FY20xx-20xx</vt:lpstr>
      <vt:lpstr>PowerPoint Presentation</vt:lpstr>
      <vt:lpstr>Agency Procurement Plan (APP) – Objectives and key initiatives</vt:lpstr>
      <vt:lpstr>Agency Procurement Plan (APP) – Maturity and capability uplift</vt:lpstr>
    </vt:vector>
  </TitlesOfParts>
  <Company>Queensland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Agency procurement plan template </dc:title>
  <dc:creator>Queensland Government</dc:creator>
  <cp:keywords>agency procurement plan template, APP template, powerpoint; document template, Queensland Government Procurement, QGP</cp:keywords>
  <cp:lastModifiedBy>Clay McDonald</cp:lastModifiedBy>
  <cp:revision>2</cp:revision>
  <dcterms:created xsi:type="dcterms:W3CDTF">2021-03-22T02:51:24Z</dcterms:created>
  <dcterms:modified xsi:type="dcterms:W3CDTF">2026-09-04T02:30:09Z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0x010100E45B6C9EA41C1D4CBAEF887CF80CC563</vt:lpwstr>
  </property>
  <property fmtid="{D5CDD505-2E9C-101B-9397-08002B2CF9AE}" pid="3" name="TaxKeyword">
    <vt:lpwstr>881;#document template|4e0987f0-dd71-4303-b7bc-1981d86d0ab7;#278;#powerpoint|1be6f17e-c43d-495a-9f35-44f49ddbfa1a;#1849;#Corporate Communication|8fc793aa-deb7-43cf-b51b-1547e4822986</vt:lpwstr>
  </property>
  <property fmtid="{D5CDD505-2E9C-101B-9397-08002B2CF9AE}" pid="4" name="MediaServiceImageTags">
    <vt:lpwstr/>
  </property>
  <property fmtid="{D5CDD505-2E9C-101B-9397-08002B2CF9AE}" pid="5" name="ReportOwner">
    <vt:lpwstr>50;#Jason Rayfield</vt:lpwstr>
  </property>
  <property fmtid="{D5CDD505-2E9C-101B-9397-08002B2CF9AE}" pid="6" name="Security">
    <vt:lpwstr>Unclassified</vt:lpwstr>
  </property>
  <property fmtid="{D5CDD505-2E9C-101B-9397-08002B2CF9AE}" pid="7" name="TaxCatchAll">
    <vt:lpwstr>881;#;#278;#;#1849;#</vt:lpwstr>
  </property>
  <property fmtid="{D5CDD505-2E9C-101B-9397-08002B2CF9AE}" pid="8" name="TaxKeywordTaxHTField">
    <vt:lpwstr>document template|4e0987f0-dd71-4303-b7bc-1981d86d0ab7;powerpoint|1be6f17e-c43d-495a-9f35-44f49ddbfa1a;Corporate Communication|8fc793aa-deb7-43cf-b51b-1547e4822986</vt:lpwstr>
  </property>
  <property fmtid="{D5CDD505-2E9C-101B-9397-08002B2CF9AE}" pid="9" name="Department">
    <vt:lpwstr>Housing</vt:lpwstr>
  </property>
  <property fmtid="{D5CDD505-2E9C-101B-9397-08002B2CF9AE}" pid="10" name="Review Date">
    <vt:filetime>2021-03-22T14:00:00Z</vt:filetime>
  </property>
  <property fmtid="{D5CDD505-2E9C-101B-9397-08002B2CF9AE}" pid="11" name="Document audit">
    <vt:bool>true</vt:bool>
  </property>
  <property fmtid="{D5CDD505-2E9C-101B-9397-08002B2CF9AE}" pid="12" name="RoutingRuleDescription">
    <vt:lpwstr>DoH PowerPoint Placemat template</vt:lpwstr>
  </property>
  <property fmtid="{D5CDD505-2E9C-101B-9397-08002B2CF9AE}" pid="13" name="ol_Department">
    <vt:lpwstr>Housing</vt:lpwstr>
  </property>
  <property fmtid="{D5CDD505-2E9C-101B-9397-08002B2CF9AE}" pid="14" name="Template size">
    <vt:lpwstr>A4</vt:lpwstr>
  </property>
  <property fmtid="{D5CDD505-2E9C-101B-9397-08002B2CF9AE}" pid="15" name="Template orientation">
    <vt:lpwstr>Portrait</vt:lpwstr>
  </property>
  <property fmtid="{D5CDD505-2E9C-101B-9397-08002B2CF9AE}" pid="16" name="Order">
    <vt:r8>14200</vt:r8>
  </property>
  <property fmtid="{D5CDD505-2E9C-101B-9397-08002B2CF9AE}" pid="17" name="xd_Signature">
    <vt:bool>false</vt:bool>
  </property>
  <property fmtid="{D5CDD505-2E9C-101B-9397-08002B2CF9AE}" pid="18" name="xd_ProgID">
    <vt:lpwstr/>
  </property>
  <property fmtid="{D5CDD505-2E9C-101B-9397-08002B2CF9AE}" pid="19" name="ComplianceAssetId">
    <vt:lpwstr/>
  </property>
  <property fmtid="{D5CDD505-2E9C-101B-9397-08002B2CF9AE}" pid="20" name="TemplateUrl">
    <vt:lpwstr/>
  </property>
  <property fmtid="{D5CDD505-2E9C-101B-9397-08002B2CF9AE}" pid="21" name="_ExtendedDescription">
    <vt:lpwstr/>
  </property>
  <property fmtid="{D5CDD505-2E9C-101B-9397-08002B2CF9AE}" pid="22" name="TriggerFlowInfo">
    <vt:lpwstr/>
  </property>
  <property fmtid="{D5CDD505-2E9C-101B-9397-08002B2CF9AE}" pid="23" name="Status">
    <vt:lpwstr>Final - Release - Print</vt:lpwstr>
  </property>
  <property fmtid="{D5CDD505-2E9C-101B-9397-08002B2CF9AE}" pid="24" name="Activity">
    <vt:lpwstr>Category Strategies</vt:lpwstr>
  </property>
  <property fmtid="{D5CDD505-2E9C-101B-9397-08002B2CF9AE}" pid="25" name="cs_CategoryName">
    <vt:lpwstr>Medical Goods and Services</vt:lpwstr>
  </property>
  <property fmtid="{D5CDD505-2E9C-101B-9397-08002B2CF9AE}" pid="26" name="cs_CategoryDesc">
    <vt:lpwstr>dsfdsfdsfdsfds</vt:lpwstr>
  </property>
  <property fmtid="{D5CDD505-2E9C-101B-9397-08002B2CF9AE}" pid="27" name="cs_YearFrom">
    <vt:lpwstr>2026</vt:lpwstr>
  </property>
  <property fmtid="{D5CDD505-2E9C-101B-9397-08002B2CF9AE}" pid="28" name="cs_YearTo">
    <vt:lpwstr>2027</vt:lpwstr>
  </property>
  <property fmtid="{D5CDD505-2E9C-101B-9397-08002B2CF9AE}" pid="29" name="cs_DataPeriod">
    <vt:lpwstr>01 July 2027 to 30 June 2028</vt:lpwstr>
  </property>
  <property fmtid="{D5CDD505-2E9C-101B-9397-08002B2CF9AE}" pid="30" name="cs_Vision">
    <vt:lpwstr>dfdsfdsfdsfdsfsd</vt:lpwstr>
  </property>
  <property fmtid="{D5CDD505-2E9C-101B-9397-08002B2CF9AE}" pid="31" name="cs_AnnualSpend">
    <vt:lpwstr/>
  </property>
  <property fmtid="{D5CDD505-2E9C-101B-9397-08002B2CF9AE}" pid="32" name="cs_AnnualSpendForecast">
    <vt:lpwstr/>
  </property>
  <property fmtid="{D5CDD505-2E9C-101B-9397-08002B2CF9AE}" pid="33" name="cs_NumTransactions">
    <vt:lpwstr/>
  </property>
  <property fmtid="{D5CDD505-2E9C-101B-9397-08002B2CF9AE}" pid="34" name="cs_SupplierCount">
    <vt:lpwstr/>
  </property>
  <property fmtid="{D5CDD505-2E9C-101B-9397-08002B2CF9AE}" pid="35" name="cs_QldPct">
    <vt:lpwstr/>
  </property>
  <property fmtid="{D5CDD505-2E9C-101B-9397-08002B2CF9AE}" pid="36" name="cs_SmePct">
    <vt:lpwstr/>
  </property>
  <property fmtid="{D5CDD505-2E9C-101B-9397-08002B2CF9AE}" pid="37" name="cs_AtsiPct">
    <vt:lpwstr/>
  </property>
  <property fmtid="{D5CDD505-2E9C-101B-9397-08002B2CF9AE}" pid="38" name="cs_RegionalPct">
    <vt:lpwstr/>
  </property>
  <property fmtid="{D5CDD505-2E9C-101B-9397-08002B2CF9AE}" pid="39" name="cs_UnderContract">
    <vt:lpwstr/>
  </property>
  <property fmtid="{D5CDD505-2E9C-101B-9397-08002B2CF9AE}" pid="40" name="cs_Leakage">
    <vt:lpwstr/>
  </property>
  <property fmtid="{D5CDD505-2E9C-101B-9397-08002B2CF9AE}" pid="41" name="cs_UnderInfluence">
    <vt:lpwstr/>
  </property>
  <property fmtid="{D5CDD505-2E9C-101B-9397-08002B2CF9AE}" pid="42" name="cs_CusaCount">
    <vt:lpwstr/>
  </property>
  <property fmtid="{D5CDD505-2E9C-101B-9397-08002B2CF9AE}" pid="43" name="cs_CusaSpend">
    <vt:lpwstr/>
  </property>
  <property fmtid="{D5CDD505-2E9C-101B-9397-08002B2CF9AE}" pid="44" name="cs_CusaSuppliers">
    <vt:lpwstr/>
  </property>
  <property fmtid="{D5CDD505-2E9C-101B-9397-08002B2CF9AE}" pid="45" name="cs_Benefits">
    <vt:lpwstr/>
  </property>
  <property fmtid="{D5CDD505-2E9C-101B-9397-08002B2CF9AE}" pid="46" name="cs_ObjNum">
    <vt:lpwstr/>
  </property>
  <property fmtid="{D5CDD505-2E9C-101B-9397-08002B2CF9AE}" pid="47" name="cs_ObjDen">
    <vt:lpwstr/>
  </property>
  <property fmtid="{D5CDD505-2E9C-101B-9397-08002B2CF9AE}" pid="48" name="cs_CCMeetings">
    <vt:lpwstr/>
  </property>
  <property fmtid="{D5CDD505-2E9C-101B-9397-08002B2CF9AE}" pid="49" name="cs_CCMembers">
    <vt:lpwstr/>
  </property>
  <property fmtid="{D5CDD505-2E9C-101B-9397-08002B2CF9AE}" pid="50" name="cs_IRGMeetings">
    <vt:lpwstr/>
  </property>
  <property fmtid="{D5CDD505-2E9C-101B-9397-08002B2CF9AE}" pid="51" name="cs_IRGMembers">
    <vt:lpwstr/>
  </property>
  <property fmtid="{D5CDD505-2E9C-101B-9397-08002B2CF9AE}" pid="52" name="cs_CatCode">
    <vt:lpwstr>MGS</vt:lpwstr>
  </property>
  <property fmtid="{D5CDD505-2E9C-101B-9397-08002B2CF9AE}" pid="53" name="cs_DataPeriodYear">
    <vt:lpwstr>2027</vt:lpwstr>
  </property>
  <property fmtid="{D5CDD505-2E9C-101B-9397-08002B2CF9AE}" pid="54" name="cs_DataYear">
    <vt:lpwstr/>
  </property>
  <property fmtid="{D5CDD505-2E9C-101B-9397-08002B2CF9AE}" pid="55" name="cs_HorizonTo">
    <vt:lpwstr/>
  </property>
  <property fmtid="{D5CDD505-2E9C-101B-9397-08002B2CF9AE}" pid="56" name="cs_Spend">
    <vt:lpwstr/>
  </property>
  <property fmtid="{D5CDD505-2E9C-101B-9397-08002B2CF9AE}" pid="57" name="cs_SpendFcst">
    <vt:lpwstr/>
  </property>
  <property fmtid="{D5CDD505-2E9C-101B-9397-08002B2CF9AE}" pid="58" name="cs_Trans">
    <vt:lpwstr/>
  </property>
  <property fmtid="{D5CDD505-2E9C-101B-9397-08002B2CF9AE}" pid="59" name="cs_Suppliers">
    <vt:lpwstr/>
  </property>
  <property fmtid="{D5CDD505-2E9C-101B-9397-08002B2CF9AE}" pid="60" name="cs_Qld">
    <vt:lpwstr/>
  </property>
  <property fmtid="{D5CDD505-2E9C-101B-9397-08002B2CF9AE}" pid="61" name="cs_Sme">
    <vt:lpwstr/>
  </property>
  <property fmtid="{D5CDD505-2E9C-101B-9397-08002B2CF9AE}" pid="62" name="cs_Atsi">
    <vt:lpwstr/>
  </property>
  <property fmtid="{D5CDD505-2E9C-101B-9397-08002B2CF9AE}" pid="63" name="cs_Regional">
    <vt:lpwstr/>
  </property>
  <property fmtid="{D5CDD505-2E9C-101B-9397-08002B2CF9AE}" pid="64" name="cs_Contract">
    <vt:lpwstr/>
  </property>
  <property fmtid="{D5CDD505-2E9C-101B-9397-08002B2CF9AE}" pid="65" name="cs_Influence">
    <vt:lpwstr/>
  </property>
  <property fmtid="{D5CDD505-2E9C-101B-9397-08002B2CF9AE}" pid="66" name="cs_CusaSupp">
    <vt:lpwstr/>
  </property>
  <property fmtid="{D5CDD505-2E9C-101B-9397-08002B2CF9AE}" pid="67" name="cs_CCMeet">
    <vt:lpwstr/>
  </property>
  <property fmtid="{D5CDD505-2E9C-101B-9397-08002B2CF9AE}" pid="68" name="cs_CCMemb">
    <vt:lpwstr/>
  </property>
  <property fmtid="{D5CDD505-2E9C-101B-9397-08002B2CF9AE}" pid="69" name="cs_IRGMeet">
    <vt:lpwstr/>
  </property>
  <property fmtid="{D5CDD505-2E9C-101B-9397-08002B2CF9AE}" pid="70" name="cs_IRGMemb">
    <vt:lpwstr/>
  </property>
</Properties>
</file>