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8" r:id="rId1"/>
    <p:sldMasterId id="2147483765" r:id="rId2"/>
    <p:sldMasterId id="2147483816" r:id="rId3"/>
  </p:sldMasterIdLst>
  <p:notesMasterIdLst>
    <p:notesMasterId r:id="rId14"/>
  </p:notesMasterIdLst>
  <p:handoutMasterIdLst>
    <p:handoutMasterId r:id="rId15"/>
  </p:handoutMasterIdLst>
  <p:sldIdLst>
    <p:sldId id="1500" r:id="rId4"/>
    <p:sldId id="259" r:id="rId5"/>
    <p:sldId id="1490" r:id="rId6"/>
    <p:sldId id="1492" r:id="rId7"/>
    <p:sldId id="1494" r:id="rId8"/>
    <p:sldId id="1495" r:id="rId9"/>
    <p:sldId id="1496" r:id="rId10"/>
    <p:sldId id="1497" r:id="rId11"/>
    <p:sldId id="1506" r:id="rId12"/>
    <p:sldId id="15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ulnerable persons and records management" id="{750E55C2-1607-487F-9182-56F1FE7599E8}">
          <p14:sldIdLst>
            <p14:sldId id="1500"/>
            <p14:sldId id="259"/>
            <p14:sldId id="1490"/>
            <p14:sldId id="1492"/>
            <p14:sldId id="1494"/>
            <p14:sldId id="1495"/>
            <p14:sldId id="1496"/>
            <p14:sldId id="1497"/>
            <p14:sldId id="1506"/>
            <p14:sldId id="15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203864"/>
    <a:srgbClr val="9A9B9D"/>
    <a:srgbClr val="BCBCBE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703" autoAdjust="0"/>
  </p:normalViewPr>
  <p:slideViewPr>
    <p:cSldViewPr snapToGrid="0">
      <p:cViewPr varScale="1">
        <p:scale>
          <a:sx n="73" d="100"/>
          <a:sy n="73" d="100"/>
        </p:scale>
        <p:origin x="19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D7400-3D91-4F6D-81EA-56595FCA2AFF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1B5B898F-D736-4A24-979C-641975A36615}">
      <dgm:prSet phldrT="[Text]"/>
      <dgm:spPr>
        <a:solidFill>
          <a:schemeClr val="accent3">
            <a:alpha val="50000"/>
          </a:schemeClr>
        </a:solidFill>
      </dgm:spPr>
      <dgm:t>
        <a:bodyPr/>
        <a:lstStyle/>
        <a:p>
          <a:pPr algn="l"/>
          <a:r>
            <a:rPr lang="en-AU" dirty="0"/>
            <a:t>Royal Commission – Child Sexual Abuse</a:t>
          </a:r>
        </a:p>
      </dgm:t>
    </dgm:pt>
    <dgm:pt modelId="{DAEDD953-77A0-497D-A0A5-5B8B3382F5CC}" type="parTrans" cxnId="{75516961-AB2E-4DDC-9C69-A071C15B6D35}">
      <dgm:prSet/>
      <dgm:spPr/>
      <dgm:t>
        <a:bodyPr/>
        <a:lstStyle/>
        <a:p>
          <a:endParaRPr lang="en-AU"/>
        </a:p>
      </dgm:t>
    </dgm:pt>
    <dgm:pt modelId="{0BE058E0-BDE8-48CD-AB08-1672EA3B443A}" type="sibTrans" cxnId="{75516961-AB2E-4DDC-9C69-A071C15B6D35}">
      <dgm:prSet/>
      <dgm:spPr/>
      <dgm:t>
        <a:bodyPr/>
        <a:lstStyle/>
        <a:p>
          <a:endParaRPr lang="en-AU"/>
        </a:p>
      </dgm:t>
    </dgm:pt>
    <dgm:pt modelId="{B5B254F0-A193-4277-9DD9-17E712221077}">
      <dgm:prSet phldrT="[Text]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AU" dirty="0"/>
            <a:t>National Redress Scheme</a:t>
          </a:r>
        </a:p>
      </dgm:t>
    </dgm:pt>
    <dgm:pt modelId="{2D173BD6-637F-48E9-BE8F-597B961C935D}" type="parTrans" cxnId="{B8EF83BB-09B7-44E1-B04F-643D445F7609}">
      <dgm:prSet/>
      <dgm:spPr/>
      <dgm:t>
        <a:bodyPr/>
        <a:lstStyle/>
        <a:p>
          <a:endParaRPr lang="en-AU"/>
        </a:p>
      </dgm:t>
    </dgm:pt>
    <dgm:pt modelId="{BB4B759F-3987-47D9-A1D6-625DE87B0939}" type="sibTrans" cxnId="{B8EF83BB-09B7-44E1-B04F-643D445F7609}">
      <dgm:prSet/>
      <dgm:spPr/>
      <dgm:t>
        <a:bodyPr/>
        <a:lstStyle/>
        <a:p>
          <a:endParaRPr lang="en-AU"/>
        </a:p>
      </dgm:t>
    </dgm:pt>
    <dgm:pt modelId="{97D2C8AE-10A4-491C-874A-84289B17B055}">
      <dgm:prSet phldrT="[Text]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AU" dirty="0"/>
            <a:t>Legislative amendments</a:t>
          </a:r>
        </a:p>
      </dgm:t>
    </dgm:pt>
    <dgm:pt modelId="{BCC4A5F3-D38C-4C0D-A82C-FB1470E77372}" type="parTrans" cxnId="{7DF8F19D-BEBC-47A3-929B-B7E6D4E5454D}">
      <dgm:prSet/>
      <dgm:spPr/>
      <dgm:t>
        <a:bodyPr/>
        <a:lstStyle/>
        <a:p>
          <a:endParaRPr lang="en-AU"/>
        </a:p>
      </dgm:t>
    </dgm:pt>
    <dgm:pt modelId="{6E6A3A3C-AA04-4BEE-84B0-09431CB7FFD4}" type="sibTrans" cxnId="{7DF8F19D-BEBC-47A3-929B-B7E6D4E5454D}">
      <dgm:prSet/>
      <dgm:spPr/>
      <dgm:t>
        <a:bodyPr/>
        <a:lstStyle/>
        <a:p>
          <a:endParaRPr lang="en-AU"/>
        </a:p>
      </dgm:t>
    </dgm:pt>
    <dgm:pt modelId="{9F41A3E4-7344-4115-B5AD-6B2958DC20AF}">
      <dgm:prSet phldrT="[Text]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AU" dirty="0"/>
            <a:t>Royal Commission -  Aged Care</a:t>
          </a:r>
        </a:p>
      </dgm:t>
    </dgm:pt>
    <dgm:pt modelId="{CA811E76-D66F-41DA-9B55-BBE47BF5AE76}" type="parTrans" cxnId="{258334E4-EA70-4303-BF5B-50298F2C3A35}">
      <dgm:prSet/>
      <dgm:spPr/>
      <dgm:t>
        <a:bodyPr/>
        <a:lstStyle/>
        <a:p>
          <a:endParaRPr lang="en-AU"/>
        </a:p>
      </dgm:t>
    </dgm:pt>
    <dgm:pt modelId="{127078F1-3B61-45A2-B971-A60C8D754C0B}" type="sibTrans" cxnId="{258334E4-EA70-4303-BF5B-50298F2C3A35}">
      <dgm:prSet/>
      <dgm:spPr/>
      <dgm:t>
        <a:bodyPr/>
        <a:lstStyle/>
        <a:p>
          <a:endParaRPr lang="en-AU"/>
        </a:p>
      </dgm:t>
    </dgm:pt>
    <dgm:pt modelId="{0327C45D-0403-47EB-BB3D-45E8472B07F8}">
      <dgm:prSet/>
      <dgm:spPr>
        <a:solidFill>
          <a:schemeClr val="accent3">
            <a:alpha val="50000"/>
          </a:schemeClr>
        </a:solidFill>
      </dgm:spPr>
      <dgm:t>
        <a:bodyPr/>
        <a:lstStyle/>
        <a:p>
          <a:pPr algn="ctr"/>
          <a:r>
            <a:rPr lang="en-AU" dirty="0"/>
            <a:t>Royal Commission - Disability</a:t>
          </a:r>
        </a:p>
      </dgm:t>
    </dgm:pt>
    <dgm:pt modelId="{1AF100A1-5B54-4E77-AE11-034AD1200E45}" type="parTrans" cxnId="{EC675CFB-357D-4463-B935-521DC1A1A346}">
      <dgm:prSet/>
      <dgm:spPr/>
      <dgm:t>
        <a:bodyPr/>
        <a:lstStyle/>
        <a:p>
          <a:endParaRPr lang="en-AU"/>
        </a:p>
      </dgm:t>
    </dgm:pt>
    <dgm:pt modelId="{72E2EB88-C4FC-410E-888E-5615A8360FCD}" type="sibTrans" cxnId="{EC675CFB-357D-4463-B935-521DC1A1A346}">
      <dgm:prSet/>
      <dgm:spPr/>
      <dgm:t>
        <a:bodyPr/>
        <a:lstStyle/>
        <a:p>
          <a:endParaRPr lang="en-AU"/>
        </a:p>
      </dgm:t>
    </dgm:pt>
    <dgm:pt modelId="{A0184F29-AF14-4731-A384-4CB2C385B846}">
      <dgm:prSet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AU" dirty="0"/>
            <a:t>Other initiatives</a:t>
          </a:r>
        </a:p>
      </dgm:t>
    </dgm:pt>
    <dgm:pt modelId="{644113A1-4355-467E-ADCF-078B64CF2DE6}" type="parTrans" cxnId="{E747B201-96ED-4B18-9FDE-EAECC012B44C}">
      <dgm:prSet/>
      <dgm:spPr/>
      <dgm:t>
        <a:bodyPr/>
        <a:lstStyle/>
        <a:p>
          <a:endParaRPr lang="en-AU"/>
        </a:p>
      </dgm:t>
    </dgm:pt>
    <dgm:pt modelId="{F10E5A73-F2AC-4B7A-94FD-F80ADB2953E6}" type="sibTrans" cxnId="{E747B201-96ED-4B18-9FDE-EAECC012B44C}">
      <dgm:prSet/>
      <dgm:spPr/>
      <dgm:t>
        <a:bodyPr/>
        <a:lstStyle/>
        <a:p>
          <a:endParaRPr lang="en-AU"/>
        </a:p>
      </dgm:t>
    </dgm:pt>
    <dgm:pt modelId="{4928C329-9E0C-4843-8C49-9D374FD1085F}" type="pres">
      <dgm:prSet presAssocID="{7A9D7400-3D91-4F6D-81EA-56595FCA2AFF}" presName="Name0" presStyleCnt="0">
        <dgm:presLayoutVars>
          <dgm:chMax val="7"/>
          <dgm:dir/>
          <dgm:resizeHandles val="exact"/>
        </dgm:presLayoutVars>
      </dgm:prSet>
      <dgm:spPr/>
    </dgm:pt>
    <dgm:pt modelId="{081CB47A-A8E3-446D-A1CE-AE02E32C7F44}" type="pres">
      <dgm:prSet presAssocID="{7A9D7400-3D91-4F6D-81EA-56595FCA2AFF}" presName="ellipse1" presStyleLbl="vennNode1" presStyleIdx="0" presStyleCnt="6">
        <dgm:presLayoutVars>
          <dgm:bulletEnabled val="1"/>
        </dgm:presLayoutVars>
      </dgm:prSet>
      <dgm:spPr/>
    </dgm:pt>
    <dgm:pt modelId="{56AB1900-18B2-4915-9345-7D1B36C33358}" type="pres">
      <dgm:prSet presAssocID="{7A9D7400-3D91-4F6D-81EA-56595FCA2AFF}" presName="ellipse2" presStyleLbl="vennNode1" presStyleIdx="1" presStyleCnt="6">
        <dgm:presLayoutVars>
          <dgm:bulletEnabled val="1"/>
        </dgm:presLayoutVars>
      </dgm:prSet>
      <dgm:spPr/>
    </dgm:pt>
    <dgm:pt modelId="{C6987D6A-A540-4B4A-9BC4-4260CD3652D9}" type="pres">
      <dgm:prSet presAssocID="{7A9D7400-3D91-4F6D-81EA-56595FCA2AFF}" presName="ellipse3" presStyleLbl="vennNode1" presStyleIdx="2" presStyleCnt="6">
        <dgm:presLayoutVars>
          <dgm:bulletEnabled val="1"/>
        </dgm:presLayoutVars>
      </dgm:prSet>
      <dgm:spPr/>
    </dgm:pt>
    <dgm:pt modelId="{44FB505E-334C-40F5-9E0C-AD1079CB6B69}" type="pres">
      <dgm:prSet presAssocID="{7A9D7400-3D91-4F6D-81EA-56595FCA2AFF}" presName="ellipse4" presStyleLbl="vennNode1" presStyleIdx="3" presStyleCnt="6">
        <dgm:presLayoutVars>
          <dgm:bulletEnabled val="1"/>
        </dgm:presLayoutVars>
      </dgm:prSet>
      <dgm:spPr/>
    </dgm:pt>
    <dgm:pt modelId="{1412F7D4-FC13-4CFD-BA20-E09AE62FFB12}" type="pres">
      <dgm:prSet presAssocID="{7A9D7400-3D91-4F6D-81EA-56595FCA2AFF}" presName="ellipse5" presStyleLbl="vennNode1" presStyleIdx="4" presStyleCnt="6">
        <dgm:presLayoutVars>
          <dgm:bulletEnabled val="1"/>
        </dgm:presLayoutVars>
      </dgm:prSet>
      <dgm:spPr/>
    </dgm:pt>
    <dgm:pt modelId="{6C72E514-4C97-4EC0-9EEE-5638E762048E}" type="pres">
      <dgm:prSet presAssocID="{7A9D7400-3D91-4F6D-81EA-56595FCA2AFF}" presName="ellipse6" presStyleLbl="vennNode1" presStyleIdx="5" presStyleCnt="6">
        <dgm:presLayoutVars>
          <dgm:bulletEnabled val="1"/>
        </dgm:presLayoutVars>
      </dgm:prSet>
      <dgm:spPr/>
    </dgm:pt>
  </dgm:ptLst>
  <dgm:cxnLst>
    <dgm:cxn modelId="{E747B201-96ED-4B18-9FDE-EAECC012B44C}" srcId="{7A9D7400-3D91-4F6D-81EA-56595FCA2AFF}" destId="{A0184F29-AF14-4731-A384-4CB2C385B846}" srcOrd="5" destOrd="0" parTransId="{644113A1-4355-467E-ADCF-078B64CF2DE6}" sibTransId="{F10E5A73-F2AC-4B7A-94FD-F80ADB2953E6}"/>
    <dgm:cxn modelId="{AFA17233-612A-493A-A6CB-CF561577D750}" type="presOf" srcId="{A0184F29-AF14-4731-A384-4CB2C385B846}" destId="{6C72E514-4C97-4EC0-9EEE-5638E762048E}" srcOrd="0" destOrd="0" presId="urn:microsoft.com/office/officeart/2005/8/layout/rings+Icon"/>
    <dgm:cxn modelId="{75516961-AB2E-4DDC-9C69-A071C15B6D35}" srcId="{7A9D7400-3D91-4F6D-81EA-56595FCA2AFF}" destId="{1B5B898F-D736-4A24-979C-641975A36615}" srcOrd="0" destOrd="0" parTransId="{DAEDD953-77A0-497D-A0A5-5B8B3382F5CC}" sibTransId="{0BE058E0-BDE8-48CD-AB08-1672EA3B443A}"/>
    <dgm:cxn modelId="{19D68849-4522-4BF8-92D4-10893D76FA00}" type="presOf" srcId="{0327C45D-0403-47EB-BB3D-45E8472B07F8}" destId="{1412F7D4-FC13-4CFD-BA20-E09AE62FFB12}" srcOrd="0" destOrd="0" presId="urn:microsoft.com/office/officeart/2005/8/layout/rings+Icon"/>
    <dgm:cxn modelId="{4F86437F-D958-4054-8D25-BBE5F5ED10F2}" type="presOf" srcId="{B5B254F0-A193-4277-9DD9-17E712221077}" destId="{56AB1900-18B2-4915-9345-7D1B36C33358}" srcOrd="0" destOrd="0" presId="urn:microsoft.com/office/officeart/2005/8/layout/rings+Icon"/>
    <dgm:cxn modelId="{B92F8B89-7125-46E9-A963-9C7175A32917}" type="presOf" srcId="{97D2C8AE-10A4-491C-874A-84289B17B055}" destId="{C6987D6A-A540-4B4A-9BC4-4260CD3652D9}" srcOrd="0" destOrd="0" presId="urn:microsoft.com/office/officeart/2005/8/layout/rings+Icon"/>
    <dgm:cxn modelId="{7DF8F19D-BEBC-47A3-929B-B7E6D4E5454D}" srcId="{7A9D7400-3D91-4F6D-81EA-56595FCA2AFF}" destId="{97D2C8AE-10A4-491C-874A-84289B17B055}" srcOrd="2" destOrd="0" parTransId="{BCC4A5F3-D38C-4C0D-A82C-FB1470E77372}" sibTransId="{6E6A3A3C-AA04-4BEE-84B0-09431CB7FFD4}"/>
    <dgm:cxn modelId="{E0F176B8-58D3-4333-BD33-DBD32E1057CB}" type="presOf" srcId="{1B5B898F-D736-4A24-979C-641975A36615}" destId="{081CB47A-A8E3-446D-A1CE-AE02E32C7F44}" srcOrd="0" destOrd="0" presId="urn:microsoft.com/office/officeart/2005/8/layout/rings+Icon"/>
    <dgm:cxn modelId="{B8EF83BB-09B7-44E1-B04F-643D445F7609}" srcId="{7A9D7400-3D91-4F6D-81EA-56595FCA2AFF}" destId="{B5B254F0-A193-4277-9DD9-17E712221077}" srcOrd="1" destOrd="0" parTransId="{2D173BD6-637F-48E9-BE8F-597B961C935D}" sibTransId="{BB4B759F-3987-47D9-A1D6-625DE87B0939}"/>
    <dgm:cxn modelId="{258334E4-EA70-4303-BF5B-50298F2C3A35}" srcId="{7A9D7400-3D91-4F6D-81EA-56595FCA2AFF}" destId="{9F41A3E4-7344-4115-B5AD-6B2958DC20AF}" srcOrd="3" destOrd="0" parTransId="{CA811E76-D66F-41DA-9B55-BBE47BF5AE76}" sibTransId="{127078F1-3B61-45A2-B971-A60C8D754C0B}"/>
    <dgm:cxn modelId="{2AD372C6-926D-4871-BB2F-7EE5C2FE333A}" type="presOf" srcId="{7A9D7400-3D91-4F6D-81EA-56595FCA2AFF}" destId="{4928C329-9E0C-4843-8C49-9D374FD1085F}" srcOrd="0" destOrd="0" presId="urn:microsoft.com/office/officeart/2005/8/layout/rings+Icon"/>
    <dgm:cxn modelId="{63534AEB-19E4-4720-9D77-1B6A48A68EA5}" type="presOf" srcId="{9F41A3E4-7344-4115-B5AD-6B2958DC20AF}" destId="{44FB505E-334C-40F5-9E0C-AD1079CB6B69}" srcOrd="0" destOrd="0" presId="urn:microsoft.com/office/officeart/2005/8/layout/rings+Icon"/>
    <dgm:cxn modelId="{EC675CFB-357D-4463-B935-521DC1A1A346}" srcId="{7A9D7400-3D91-4F6D-81EA-56595FCA2AFF}" destId="{0327C45D-0403-47EB-BB3D-45E8472B07F8}" srcOrd="4" destOrd="0" parTransId="{1AF100A1-5B54-4E77-AE11-034AD1200E45}" sibTransId="{72E2EB88-C4FC-410E-888E-5615A8360FCD}"/>
    <dgm:cxn modelId="{1C5F1919-9191-4BB8-86F2-82DE436C1E7C}" type="presParOf" srcId="{4928C329-9E0C-4843-8C49-9D374FD1085F}" destId="{081CB47A-A8E3-446D-A1CE-AE02E32C7F44}" srcOrd="0" destOrd="0" presId="urn:microsoft.com/office/officeart/2005/8/layout/rings+Icon"/>
    <dgm:cxn modelId="{8B021F70-8C00-4FEF-A5AC-71830EB5EA35}" type="presParOf" srcId="{4928C329-9E0C-4843-8C49-9D374FD1085F}" destId="{56AB1900-18B2-4915-9345-7D1B36C33358}" srcOrd="1" destOrd="0" presId="urn:microsoft.com/office/officeart/2005/8/layout/rings+Icon"/>
    <dgm:cxn modelId="{59E759AD-FFCC-4251-907E-0232D86E0535}" type="presParOf" srcId="{4928C329-9E0C-4843-8C49-9D374FD1085F}" destId="{C6987D6A-A540-4B4A-9BC4-4260CD3652D9}" srcOrd="2" destOrd="0" presId="urn:microsoft.com/office/officeart/2005/8/layout/rings+Icon"/>
    <dgm:cxn modelId="{66291F57-8FA2-445C-AE92-11CE8BC90B94}" type="presParOf" srcId="{4928C329-9E0C-4843-8C49-9D374FD1085F}" destId="{44FB505E-334C-40F5-9E0C-AD1079CB6B69}" srcOrd="3" destOrd="0" presId="urn:microsoft.com/office/officeart/2005/8/layout/rings+Icon"/>
    <dgm:cxn modelId="{E7E7BE0F-08A4-4EAB-9894-63B83976152F}" type="presParOf" srcId="{4928C329-9E0C-4843-8C49-9D374FD1085F}" destId="{1412F7D4-FC13-4CFD-BA20-E09AE62FFB12}" srcOrd="4" destOrd="0" presId="urn:microsoft.com/office/officeart/2005/8/layout/rings+Icon"/>
    <dgm:cxn modelId="{B672D860-7C86-420F-AA92-385493110FB9}" type="presParOf" srcId="{4928C329-9E0C-4843-8C49-9D374FD1085F}" destId="{6C72E514-4C97-4EC0-9EEE-5638E762048E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86592F-D298-42F5-A800-1EADE3FC84B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CB11341-D915-4451-9E20-632BAFD561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/>
            <a:t>Good corporate governance, good corporate citizen</a:t>
          </a:r>
          <a:endParaRPr lang="en-US"/>
        </a:p>
      </dgm:t>
    </dgm:pt>
    <dgm:pt modelId="{8A83EA50-8966-4B43-A33E-9358DA494EE0}" type="parTrans" cxnId="{4D4D6FD3-B7CB-4569-8615-BBC6619CF7B3}">
      <dgm:prSet/>
      <dgm:spPr/>
      <dgm:t>
        <a:bodyPr/>
        <a:lstStyle/>
        <a:p>
          <a:endParaRPr lang="en-US"/>
        </a:p>
      </dgm:t>
    </dgm:pt>
    <dgm:pt modelId="{2CD152F4-7934-4A70-92B6-06D5677D9F02}" type="sibTrans" cxnId="{4D4D6FD3-B7CB-4569-8615-BBC6619CF7B3}">
      <dgm:prSet/>
      <dgm:spPr/>
      <dgm:t>
        <a:bodyPr/>
        <a:lstStyle/>
        <a:p>
          <a:endParaRPr lang="en-US"/>
        </a:p>
      </dgm:t>
    </dgm:pt>
    <dgm:pt modelId="{BC5BFA4C-4C6E-4FEF-8B82-4D00DDA3EF0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dirty="0"/>
            <a:t>Not just a recordkeeping issue</a:t>
          </a:r>
          <a:endParaRPr lang="en-US" dirty="0"/>
        </a:p>
      </dgm:t>
    </dgm:pt>
    <dgm:pt modelId="{F57137F4-FF77-4D0A-9D31-7742A52D80EC}" type="parTrans" cxnId="{EDB656B5-53B3-48CC-BBAA-7FDA31CE8AF5}">
      <dgm:prSet/>
      <dgm:spPr/>
      <dgm:t>
        <a:bodyPr/>
        <a:lstStyle/>
        <a:p>
          <a:endParaRPr lang="en-US"/>
        </a:p>
      </dgm:t>
    </dgm:pt>
    <dgm:pt modelId="{4B547C1A-39E6-4CF3-93BD-54F6DD34FB02}" type="sibTrans" cxnId="{EDB656B5-53B3-48CC-BBAA-7FDA31CE8AF5}">
      <dgm:prSet/>
      <dgm:spPr/>
      <dgm:t>
        <a:bodyPr/>
        <a:lstStyle/>
        <a:p>
          <a:endParaRPr lang="en-US"/>
        </a:p>
      </dgm:t>
    </dgm:pt>
    <dgm:pt modelId="{09B48A3E-C25F-4930-8582-C24B8BD836A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/>
            <a:t>Different approach for everyone</a:t>
          </a:r>
          <a:endParaRPr lang="en-US"/>
        </a:p>
      </dgm:t>
    </dgm:pt>
    <dgm:pt modelId="{793062CF-1E6A-45B4-B482-4C1C8180F411}" type="parTrans" cxnId="{B91BA0ED-AFD6-4E1D-93A9-F7A2BBFC0A02}">
      <dgm:prSet/>
      <dgm:spPr/>
      <dgm:t>
        <a:bodyPr/>
        <a:lstStyle/>
        <a:p>
          <a:endParaRPr lang="en-US"/>
        </a:p>
      </dgm:t>
    </dgm:pt>
    <dgm:pt modelId="{A94EC016-953E-475C-9CE2-FB3ADB86C029}" type="sibTrans" cxnId="{B91BA0ED-AFD6-4E1D-93A9-F7A2BBFC0A02}">
      <dgm:prSet/>
      <dgm:spPr/>
      <dgm:t>
        <a:bodyPr/>
        <a:lstStyle/>
        <a:p>
          <a:endParaRPr lang="en-US"/>
        </a:p>
      </dgm:t>
    </dgm:pt>
    <dgm:pt modelId="{1F4375E8-F74C-4303-A271-DE4F9DCFF4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Don’t need to keep everything</a:t>
          </a:r>
          <a:endParaRPr lang="en-US" dirty="0"/>
        </a:p>
      </dgm:t>
    </dgm:pt>
    <dgm:pt modelId="{46D45853-A46B-4627-B5E2-8CFBA34431B8}" type="parTrans" cxnId="{22ED51A9-CDD8-4642-B1BC-C377D8458F95}">
      <dgm:prSet/>
      <dgm:spPr/>
      <dgm:t>
        <a:bodyPr/>
        <a:lstStyle/>
        <a:p>
          <a:endParaRPr lang="en-US"/>
        </a:p>
      </dgm:t>
    </dgm:pt>
    <dgm:pt modelId="{7F5A8480-3186-4DA3-9CD9-2070468D1A68}" type="sibTrans" cxnId="{22ED51A9-CDD8-4642-B1BC-C377D8458F95}">
      <dgm:prSet/>
      <dgm:spPr/>
      <dgm:t>
        <a:bodyPr/>
        <a:lstStyle/>
        <a:p>
          <a:endParaRPr lang="en-US"/>
        </a:p>
      </dgm:t>
    </dgm:pt>
    <dgm:pt modelId="{725BC1FC-8E68-45C5-8DFC-4DF324E7617E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Risk based approach</a:t>
          </a:r>
          <a:endParaRPr lang="en-US" dirty="0"/>
        </a:p>
      </dgm:t>
    </dgm:pt>
    <dgm:pt modelId="{F0E8DF7E-725B-4768-96E2-8E79C5F3363D}" type="parTrans" cxnId="{40574AB1-DB59-476C-98BE-ABDF6BD715C7}">
      <dgm:prSet/>
      <dgm:spPr/>
      <dgm:t>
        <a:bodyPr/>
        <a:lstStyle/>
        <a:p>
          <a:endParaRPr lang="en-AU"/>
        </a:p>
      </dgm:t>
    </dgm:pt>
    <dgm:pt modelId="{CFCD915D-ECFE-40F1-9A60-43D96E828120}" type="sibTrans" cxnId="{40574AB1-DB59-476C-98BE-ABDF6BD715C7}">
      <dgm:prSet/>
      <dgm:spPr/>
      <dgm:t>
        <a:bodyPr/>
        <a:lstStyle/>
        <a:p>
          <a:endParaRPr lang="en-AU"/>
        </a:p>
      </dgm:t>
    </dgm:pt>
    <dgm:pt modelId="{9CC6D198-001E-4FC9-94BD-29FB72B44C03}" type="pres">
      <dgm:prSet presAssocID="{C386592F-D298-42F5-A800-1EADE3FC84B6}" presName="root" presStyleCnt="0">
        <dgm:presLayoutVars>
          <dgm:dir/>
          <dgm:resizeHandles val="exact"/>
        </dgm:presLayoutVars>
      </dgm:prSet>
      <dgm:spPr/>
    </dgm:pt>
    <dgm:pt modelId="{A3064701-1E0D-4363-A31C-7CF3A7FB0775}" type="pres">
      <dgm:prSet presAssocID="{8CB11341-D915-4451-9E20-632BAFD5613F}" presName="compNode" presStyleCnt="0"/>
      <dgm:spPr/>
    </dgm:pt>
    <dgm:pt modelId="{6DFFE61E-DE16-40CB-927D-0DB44291E45D}" type="pres">
      <dgm:prSet presAssocID="{8CB11341-D915-4451-9E20-632BAFD5613F}" presName="iconBgRect" presStyleLbl="bgShp" presStyleIdx="0" presStyleCnt="5"/>
      <dgm:spPr/>
    </dgm:pt>
    <dgm:pt modelId="{36E0EEDF-3708-4485-84E8-CC6CF706F42F}" type="pres">
      <dgm:prSet presAssocID="{8CB11341-D915-4451-9E20-632BAFD5613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58A8854-0A95-4BB5-8B4C-1A2CDE507C2E}" type="pres">
      <dgm:prSet presAssocID="{8CB11341-D915-4451-9E20-632BAFD5613F}" presName="spaceRect" presStyleCnt="0"/>
      <dgm:spPr/>
    </dgm:pt>
    <dgm:pt modelId="{A1A4A5D3-CB82-4271-90B5-4254053AA97A}" type="pres">
      <dgm:prSet presAssocID="{8CB11341-D915-4451-9E20-632BAFD5613F}" presName="textRect" presStyleLbl="revTx" presStyleIdx="0" presStyleCnt="5">
        <dgm:presLayoutVars>
          <dgm:chMax val="1"/>
          <dgm:chPref val="1"/>
        </dgm:presLayoutVars>
      </dgm:prSet>
      <dgm:spPr/>
    </dgm:pt>
    <dgm:pt modelId="{9E03BF6A-24DE-421F-A5EF-974DAFEF7A0F}" type="pres">
      <dgm:prSet presAssocID="{2CD152F4-7934-4A70-92B6-06D5677D9F02}" presName="sibTrans" presStyleCnt="0"/>
      <dgm:spPr/>
    </dgm:pt>
    <dgm:pt modelId="{8A747A56-38FC-4ADE-A5AA-E469443B42CD}" type="pres">
      <dgm:prSet presAssocID="{BC5BFA4C-4C6E-4FEF-8B82-4D00DDA3EF02}" presName="compNode" presStyleCnt="0"/>
      <dgm:spPr/>
    </dgm:pt>
    <dgm:pt modelId="{40C69D30-364C-48E2-855B-022927E4F4FC}" type="pres">
      <dgm:prSet presAssocID="{BC5BFA4C-4C6E-4FEF-8B82-4D00DDA3EF02}" presName="iconBgRect" presStyleLbl="bgShp" presStyleIdx="1" presStyleCnt="5"/>
      <dgm:spPr/>
    </dgm:pt>
    <dgm:pt modelId="{7850F501-AFC5-46C5-B5EE-B6CD09622759}" type="pres">
      <dgm:prSet presAssocID="{BC5BFA4C-4C6E-4FEF-8B82-4D00DDA3EF0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BCAA251-B5CE-4395-824F-0DC8D927CE52}" type="pres">
      <dgm:prSet presAssocID="{BC5BFA4C-4C6E-4FEF-8B82-4D00DDA3EF02}" presName="spaceRect" presStyleCnt="0"/>
      <dgm:spPr/>
    </dgm:pt>
    <dgm:pt modelId="{1931B353-CB20-4691-B281-0D41F1B8CB59}" type="pres">
      <dgm:prSet presAssocID="{BC5BFA4C-4C6E-4FEF-8B82-4D00DDA3EF02}" presName="textRect" presStyleLbl="revTx" presStyleIdx="1" presStyleCnt="5">
        <dgm:presLayoutVars>
          <dgm:chMax val="1"/>
          <dgm:chPref val="1"/>
        </dgm:presLayoutVars>
      </dgm:prSet>
      <dgm:spPr/>
    </dgm:pt>
    <dgm:pt modelId="{99328E30-692C-4CE1-96F8-1946FBE37FD4}" type="pres">
      <dgm:prSet presAssocID="{4B547C1A-39E6-4CF3-93BD-54F6DD34FB02}" presName="sibTrans" presStyleCnt="0"/>
      <dgm:spPr/>
    </dgm:pt>
    <dgm:pt modelId="{C4728595-0BD3-4209-883E-11296701CC61}" type="pres">
      <dgm:prSet presAssocID="{09B48A3E-C25F-4930-8582-C24B8BD836AD}" presName="compNode" presStyleCnt="0"/>
      <dgm:spPr/>
    </dgm:pt>
    <dgm:pt modelId="{62F3B465-CDF5-45E5-B961-443029DA66E0}" type="pres">
      <dgm:prSet presAssocID="{09B48A3E-C25F-4930-8582-C24B8BD836AD}" presName="iconBgRect" presStyleLbl="bgShp" presStyleIdx="2" presStyleCnt="5" custLinFactX="99869" custLinFactNeighborX="100000" custLinFactNeighborY="-5125"/>
      <dgm:spPr/>
    </dgm:pt>
    <dgm:pt modelId="{8C4F758E-2909-4B4C-801A-F5A1FA9F97A9}" type="pres">
      <dgm:prSet presAssocID="{09B48A3E-C25F-4930-8582-C24B8BD836AD}" presName="iconRect" presStyleLbl="node1" presStyleIdx="2" presStyleCnt="5" custLinFactX="148343" custLinFactNeighborX="200000" custLinFactNeighborY="-893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F366279-1BF8-499B-A1D8-AE8D9013A810}" type="pres">
      <dgm:prSet presAssocID="{09B48A3E-C25F-4930-8582-C24B8BD836AD}" presName="spaceRect" presStyleCnt="0"/>
      <dgm:spPr/>
    </dgm:pt>
    <dgm:pt modelId="{7BB1132D-3921-4438-84DB-42C9ECA70105}" type="pres">
      <dgm:prSet presAssocID="{09B48A3E-C25F-4930-8582-C24B8BD836AD}" presName="textRect" presStyleLbl="revTx" presStyleIdx="2" presStyleCnt="5" custLinFactX="21920" custLinFactNeighborX="100000" custLinFactNeighborY="-7815">
        <dgm:presLayoutVars>
          <dgm:chMax val="1"/>
          <dgm:chPref val="1"/>
        </dgm:presLayoutVars>
      </dgm:prSet>
      <dgm:spPr/>
    </dgm:pt>
    <dgm:pt modelId="{31AD1647-E484-4123-80E5-D41DC50C656D}" type="pres">
      <dgm:prSet presAssocID="{A94EC016-953E-475C-9CE2-FB3ADB86C029}" presName="sibTrans" presStyleCnt="0"/>
      <dgm:spPr/>
    </dgm:pt>
    <dgm:pt modelId="{18A41243-6008-4047-A3E8-520C9AA385CA}" type="pres">
      <dgm:prSet presAssocID="{1F4375E8-F74C-4303-A271-DE4F9DCFF47C}" presName="compNode" presStyleCnt="0"/>
      <dgm:spPr/>
    </dgm:pt>
    <dgm:pt modelId="{631C2741-96C1-4E35-ABAE-44C32D524248}" type="pres">
      <dgm:prSet presAssocID="{1F4375E8-F74C-4303-A271-DE4F9DCFF47C}" presName="iconBgRect" presStyleLbl="bgShp" presStyleIdx="3" presStyleCnt="5" custLinFactX="90205" custLinFactNeighborX="100000" custLinFactNeighborY="-6406"/>
      <dgm:spPr>
        <a:solidFill>
          <a:srgbClr val="FF0000"/>
        </a:solidFill>
      </dgm:spPr>
    </dgm:pt>
    <dgm:pt modelId="{5101E34F-7904-459C-AD26-D5C936DF9413}" type="pres">
      <dgm:prSet presAssocID="{1F4375E8-F74C-4303-A271-DE4F9DCFF47C}" presName="iconRect" presStyleLbl="node1" presStyleIdx="3" presStyleCnt="5" custLinFactX="131500" custLinFactNeighborX="200000" custLinFactNeighborY="-1116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2B28CF63-15E0-4757-A1D4-C618B586FCB3}" type="pres">
      <dgm:prSet presAssocID="{1F4375E8-F74C-4303-A271-DE4F9DCFF47C}" presName="spaceRect" presStyleCnt="0"/>
      <dgm:spPr/>
    </dgm:pt>
    <dgm:pt modelId="{50A89921-742A-4BDD-B1A4-E4BE7D59DF21}" type="pres">
      <dgm:prSet presAssocID="{1F4375E8-F74C-4303-A271-DE4F9DCFF47C}" presName="textRect" presStyleLbl="revTx" presStyleIdx="3" presStyleCnt="5" custLinFactX="-16811" custLinFactNeighborX="-100000" custLinFactNeighborY="0">
        <dgm:presLayoutVars>
          <dgm:chMax val="1"/>
          <dgm:chPref val="1"/>
        </dgm:presLayoutVars>
      </dgm:prSet>
      <dgm:spPr/>
    </dgm:pt>
    <dgm:pt modelId="{7E6B8570-11D7-4B90-865F-679E828213A5}" type="pres">
      <dgm:prSet presAssocID="{7F5A8480-3186-4DA3-9CD9-2070468D1A68}" presName="sibTrans" presStyleCnt="0"/>
      <dgm:spPr/>
    </dgm:pt>
    <dgm:pt modelId="{FF3776C5-B2F0-4824-A03A-2A305DDCB8FC}" type="pres">
      <dgm:prSet presAssocID="{725BC1FC-8E68-45C5-8DFC-4DF324E7617E}" presName="compNode" presStyleCnt="0"/>
      <dgm:spPr/>
    </dgm:pt>
    <dgm:pt modelId="{B2A6431B-E976-4904-9022-F8336889C1E8}" type="pres">
      <dgm:prSet presAssocID="{725BC1FC-8E68-45C5-8DFC-4DF324E7617E}" presName="iconBgRect" presStyleLbl="bgShp" presStyleIdx="4" presStyleCnt="5" custLinFactX="-184955" custLinFactNeighborX="-200000" custLinFactNeighborY="-6406"/>
      <dgm:spPr/>
    </dgm:pt>
    <dgm:pt modelId="{CFBE91A7-2FCC-4BC2-A17D-E3668C9F8162}" type="pres">
      <dgm:prSet presAssocID="{725BC1FC-8E68-45C5-8DFC-4DF324E7617E}" presName="iconRect" presStyleLbl="node1" presStyleIdx="4" presStyleCnt="5" custLinFactX="-300000" custLinFactNeighborX="-370923" custLinFactNeighborY="-1116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5BECD9E-A0F3-48A3-AEA2-92185C669D9F}" type="pres">
      <dgm:prSet presAssocID="{725BC1FC-8E68-45C5-8DFC-4DF324E7617E}" presName="spaceRect" presStyleCnt="0"/>
      <dgm:spPr/>
    </dgm:pt>
    <dgm:pt modelId="{F01FFBEB-4E1F-44D0-8FCD-AD63461D48FC}" type="pres">
      <dgm:prSet presAssocID="{725BC1FC-8E68-45C5-8DFC-4DF324E7617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7DCA518-C4FF-47E4-B294-AC31D322605F}" type="presOf" srcId="{8CB11341-D915-4451-9E20-632BAFD5613F}" destId="{A1A4A5D3-CB82-4271-90B5-4254053AA97A}" srcOrd="0" destOrd="0" presId="urn:microsoft.com/office/officeart/2018/5/layout/IconCircleLabelList"/>
    <dgm:cxn modelId="{48823423-087D-4F8C-87C6-0CFA8A4A5A44}" type="presOf" srcId="{09B48A3E-C25F-4930-8582-C24B8BD836AD}" destId="{7BB1132D-3921-4438-84DB-42C9ECA70105}" srcOrd="0" destOrd="0" presId="urn:microsoft.com/office/officeart/2018/5/layout/IconCircleLabelList"/>
    <dgm:cxn modelId="{E2795127-0995-441E-98E4-FCCCEC4EBAEA}" type="presOf" srcId="{C386592F-D298-42F5-A800-1EADE3FC84B6}" destId="{9CC6D198-001E-4FC9-94BD-29FB72B44C03}" srcOrd="0" destOrd="0" presId="urn:microsoft.com/office/officeart/2018/5/layout/IconCircleLabelList"/>
    <dgm:cxn modelId="{4C1F155D-58AE-45B6-ABD3-BE9C0D83B622}" type="presOf" srcId="{1F4375E8-F74C-4303-A271-DE4F9DCFF47C}" destId="{50A89921-742A-4BDD-B1A4-E4BE7D59DF21}" srcOrd="0" destOrd="0" presId="urn:microsoft.com/office/officeart/2018/5/layout/IconCircleLabelList"/>
    <dgm:cxn modelId="{A83ED274-DC50-485B-A166-2872B50EE93E}" type="presOf" srcId="{BC5BFA4C-4C6E-4FEF-8B82-4D00DDA3EF02}" destId="{1931B353-CB20-4691-B281-0D41F1B8CB59}" srcOrd="0" destOrd="0" presId="urn:microsoft.com/office/officeart/2018/5/layout/IconCircleLabelList"/>
    <dgm:cxn modelId="{22ED51A9-CDD8-4642-B1BC-C377D8458F95}" srcId="{C386592F-D298-42F5-A800-1EADE3FC84B6}" destId="{1F4375E8-F74C-4303-A271-DE4F9DCFF47C}" srcOrd="3" destOrd="0" parTransId="{46D45853-A46B-4627-B5E2-8CFBA34431B8}" sibTransId="{7F5A8480-3186-4DA3-9CD9-2070468D1A68}"/>
    <dgm:cxn modelId="{40574AB1-DB59-476C-98BE-ABDF6BD715C7}" srcId="{C386592F-D298-42F5-A800-1EADE3FC84B6}" destId="{725BC1FC-8E68-45C5-8DFC-4DF324E7617E}" srcOrd="4" destOrd="0" parTransId="{F0E8DF7E-725B-4768-96E2-8E79C5F3363D}" sibTransId="{CFCD915D-ECFE-40F1-9A60-43D96E828120}"/>
    <dgm:cxn modelId="{EDB656B5-53B3-48CC-BBAA-7FDA31CE8AF5}" srcId="{C386592F-D298-42F5-A800-1EADE3FC84B6}" destId="{BC5BFA4C-4C6E-4FEF-8B82-4D00DDA3EF02}" srcOrd="1" destOrd="0" parTransId="{F57137F4-FF77-4D0A-9D31-7742A52D80EC}" sibTransId="{4B547C1A-39E6-4CF3-93BD-54F6DD34FB02}"/>
    <dgm:cxn modelId="{B91BA0ED-AFD6-4E1D-93A9-F7A2BBFC0A02}" srcId="{C386592F-D298-42F5-A800-1EADE3FC84B6}" destId="{09B48A3E-C25F-4930-8582-C24B8BD836AD}" srcOrd="2" destOrd="0" parTransId="{793062CF-1E6A-45B4-B482-4C1C8180F411}" sibTransId="{A94EC016-953E-475C-9CE2-FB3ADB86C029}"/>
    <dgm:cxn modelId="{4D4D6FD3-B7CB-4569-8615-BBC6619CF7B3}" srcId="{C386592F-D298-42F5-A800-1EADE3FC84B6}" destId="{8CB11341-D915-4451-9E20-632BAFD5613F}" srcOrd="0" destOrd="0" parTransId="{8A83EA50-8966-4B43-A33E-9358DA494EE0}" sibTransId="{2CD152F4-7934-4A70-92B6-06D5677D9F02}"/>
    <dgm:cxn modelId="{6C4305FA-A8C0-48E1-BC87-E31D6D18B1C6}" type="presOf" srcId="{725BC1FC-8E68-45C5-8DFC-4DF324E7617E}" destId="{F01FFBEB-4E1F-44D0-8FCD-AD63461D48FC}" srcOrd="0" destOrd="0" presId="urn:microsoft.com/office/officeart/2018/5/layout/IconCircleLabelList"/>
    <dgm:cxn modelId="{5623827E-243A-4FD1-9F59-EAA01B48145C}" type="presParOf" srcId="{9CC6D198-001E-4FC9-94BD-29FB72B44C03}" destId="{A3064701-1E0D-4363-A31C-7CF3A7FB0775}" srcOrd="0" destOrd="0" presId="urn:microsoft.com/office/officeart/2018/5/layout/IconCircleLabelList"/>
    <dgm:cxn modelId="{867E9C02-0A78-4605-861B-5EDC97F14DBA}" type="presParOf" srcId="{A3064701-1E0D-4363-A31C-7CF3A7FB0775}" destId="{6DFFE61E-DE16-40CB-927D-0DB44291E45D}" srcOrd="0" destOrd="0" presId="urn:microsoft.com/office/officeart/2018/5/layout/IconCircleLabelList"/>
    <dgm:cxn modelId="{C990B5B5-BA07-4248-8485-DC898EB9A72A}" type="presParOf" srcId="{A3064701-1E0D-4363-A31C-7CF3A7FB0775}" destId="{36E0EEDF-3708-4485-84E8-CC6CF706F42F}" srcOrd="1" destOrd="0" presId="urn:microsoft.com/office/officeart/2018/5/layout/IconCircleLabelList"/>
    <dgm:cxn modelId="{A18F3F05-0E23-46A6-A19A-A50664A6D43D}" type="presParOf" srcId="{A3064701-1E0D-4363-A31C-7CF3A7FB0775}" destId="{158A8854-0A95-4BB5-8B4C-1A2CDE507C2E}" srcOrd="2" destOrd="0" presId="urn:microsoft.com/office/officeart/2018/5/layout/IconCircleLabelList"/>
    <dgm:cxn modelId="{20196D2E-7B3C-4BBA-859D-B3A0672A348D}" type="presParOf" srcId="{A3064701-1E0D-4363-A31C-7CF3A7FB0775}" destId="{A1A4A5D3-CB82-4271-90B5-4254053AA97A}" srcOrd="3" destOrd="0" presId="urn:microsoft.com/office/officeart/2018/5/layout/IconCircleLabelList"/>
    <dgm:cxn modelId="{B2EB79DC-3EE8-46BE-951E-5AC65D754F42}" type="presParOf" srcId="{9CC6D198-001E-4FC9-94BD-29FB72B44C03}" destId="{9E03BF6A-24DE-421F-A5EF-974DAFEF7A0F}" srcOrd="1" destOrd="0" presId="urn:microsoft.com/office/officeart/2018/5/layout/IconCircleLabelList"/>
    <dgm:cxn modelId="{74FABE57-E420-4547-ADD4-BD1A37883E5F}" type="presParOf" srcId="{9CC6D198-001E-4FC9-94BD-29FB72B44C03}" destId="{8A747A56-38FC-4ADE-A5AA-E469443B42CD}" srcOrd="2" destOrd="0" presId="urn:microsoft.com/office/officeart/2018/5/layout/IconCircleLabelList"/>
    <dgm:cxn modelId="{DEBED69A-04B3-46AB-B311-1645E6132A59}" type="presParOf" srcId="{8A747A56-38FC-4ADE-A5AA-E469443B42CD}" destId="{40C69D30-364C-48E2-855B-022927E4F4FC}" srcOrd="0" destOrd="0" presId="urn:microsoft.com/office/officeart/2018/5/layout/IconCircleLabelList"/>
    <dgm:cxn modelId="{3FED8270-9359-4523-93B0-7EF4E722B4FD}" type="presParOf" srcId="{8A747A56-38FC-4ADE-A5AA-E469443B42CD}" destId="{7850F501-AFC5-46C5-B5EE-B6CD09622759}" srcOrd="1" destOrd="0" presId="urn:microsoft.com/office/officeart/2018/5/layout/IconCircleLabelList"/>
    <dgm:cxn modelId="{532C70DA-2F37-4CD0-A1AA-87548B036C6A}" type="presParOf" srcId="{8A747A56-38FC-4ADE-A5AA-E469443B42CD}" destId="{DBCAA251-B5CE-4395-824F-0DC8D927CE52}" srcOrd="2" destOrd="0" presId="urn:microsoft.com/office/officeart/2018/5/layout/IconCircleLabelList"/>
    <dgm:cxn modelId="{36BE88A2-ABDF-449D-A179-523BC935C2E0}" type="presParOf" srcId="{8A747A56-38FC-4ADE-A5AA-E469443B42CD}" destId="{1931B353-CB20-4691-B281-0D41F1B8CB59}" srcOrd="3" destOrd="0" presId="urn:microsoft.com/office/officeart/2018/5/layout/IconCircleLabelList"/>
    <dgm:cxn modelId="{058CD6C5-741D-4E0C-B287-9D24FC43482A}" type="presParOf" srcId="{9CC6D198-001E-4FC9-94BD-29FB72B44C03}" destId="{99328E30-692C-4CE1-96F8-1946FBE37FD4}" srcOrd="3" destOrd="0" presId="urn:microsoft.com/office/officeart/2018/5/layout/IconCircleLabelList"/>
    <dgm:cxn modelId="{9677FB7B-1925-4BCB-B72B-49FB346F4770}" type="presParOf" srcId="{9CC6D198-001E-4FC9-94BD-29FB72B44C03}" destId="{C4728595-0BD3-4209-883E-11296701CC61}" srcOrd="4" destOrd="0" presId="urn:microsoft.com/office/officeart/2018/5/layout/IconCircleLabelList"/>
    <dgm:cxn modelId="{4685B585-8AEB-4BC7-B49F-0CB1BA4572C4}" type="presParOf" srcId="{C4728595-0BD3-4209-883E-11296701CC61}" destId="{62F3B465-CDF5-45E5-B961-443029DA66E0}" srcOrd="0" destOrd="0" presId="urn:microsoft.com/office/officeart/2018/5/layout/IconCircleLabelList"/>
    <dgm:cxn modelId="{83C8B882-75A4-40BA-8AD1-8AB84AD93AE8}" type="presParOf" srcId="{C4728595-0BD3-4209-883E-11296701CC61}" destId="{8C4F758E-2909-4B4C-801A-F5A1FA9F97A9}" srcOrd="1" destOrd="0" presId="urn:microsoft.com/office/officeart/2018/5/layout/IconCircleLabelList"/>
    <dgm:cxn modelId="{1BF259BC-F92A-49DE-9709-C079AE9037F5}" type="presParOf" srcId="{C4728595-0BD3-4209-883E-11296701CC61}" destId="{5F366279-1BF8-499B-A1D8-AE8D9013A810}" srcOrd="2" destOrd="0" presId="urn:microsoft.com/office/officeart/2018/5/layout/IconCircleLabelList"/>
    <dgm:cxn modelId="{62D9F963-2648-4336-96FF-24F048EAB1A1}" type="presParOf" srcId="{C4728595-0BD3-4209-883E-11296701CC61}" destId="{7BB1132D-3921-4438-84DB-42C9ECA70105}" srcOrd="3" destOrd="0" presId="urn:microsoft.com/office/officeart/2018/5/layout/IconCircleLabelList"/>
    <dgm:cxn modelId="{F2AFFBAA-BD80-4463-8B66-FC56BCCFDAD2}" type="presParOf" srcId="{9CC6D198-001E-4FC9-94BD-29FB72B44C03}" destId="{31AD1647-E484-4123-80E5-D41DC50C656D}" srcOrd="5" destOrd="0" presId="urn:microsoft.com/office/officeart/2018/5/layout/IconCircleLabelList"/>
    <dgm:cxn modelId="{652FA231-37DA-43C8-BA75-AC9C139AAF59}" type="presParOf" srcId="{9CC6D198-001E-4FC9-94BD-29FB72B44C03}" destId="{18A41243-6008-4047-A3E8-520C9AA385CA}" srcOrd="6" destOrd="0" presId="urn:microsoft.com/office/officeart/2018/5/layout/IconCircleLabelList"/>
    <dgm:cxn modelId="{32398916-57F5-4E0E-A7E2-038B7023EF94}" type="presParOf" srcId="{18A41243-6008-4047-A3E8-520C9AA385CA}" destId="{631C2741-96C1-4E35-ABAE-44C32D524248}" srcOrd="0" destOrd="0" presId="urn:microsoft.com/office/officeart/2018/5/layout/IconCircleLabelList"/>
    <dgm:cxn modelId="{104E9431-EA8F-4184-B433-0563BEAF50C2}" type="presParOf" srcId="{18A41243-6008-4047-A3E8-520C9AA385CA}" destId="{5101E34F-7904-459C-AD26-D5C936DF9413}" srcOrd="1" destOrd="0" presId="urn:microsoft.com/office/officeart/2018/5/layout/IconCircleLabelList"/>
    <dgm:cxn modelId="{B6FA18FE-5F79-4202-8E85-AC5F3A793F52}" type="presParOf" srcId="{18A41243-6008-4047-A3E8-520C9AA385CA}" destId="{2B28CF63-15E0-4757-A1D4-C618B586FCB3}" srcOrd="2" destOrd="0" presId="urn:microsoft.com/office/officeart/2018/5/layout/IconCircleLabelList"/>
    <dgm:cxn modelId="{7EEED132-B37D-43C3-9C1A-702E9B06B919}" type="presParOf" srcId="{18A41243-6008-4047-A3E8-520C9AA385CA}" destId="{50A89921-742A-4BDD-B1A4-E4BE7D59DF21}" srcOrd="3" destOrd="0" presId="urn:microsoft.com/office/officeart/2018/5/layout/IconCircleLabelList"/>
    <dgm:cxn modelId="{3EEADFDD-213C-4595-99BA-09006CFEC644}" type="presParOf" srcId="{9CC6D198-001E-4FC9-94BD-29FB72B44C03}" destId="{7E6B8570-11D7-4B90-865F-679E828213A5}" srcOrd="7" destOrd="0" presId="urn:microsoft.com/office/officeart/2018/5/layout/IconCircleLabelList"/>
    <dgm:cxn modelId="{9BF5F743-ADDB-43CE-A961-6BA283B40FF8}" type="presParOf" srcId="{9CC6D198-001E-4FC9-94BD-29FB72B44C03}" destId="{FF3776C5-B2F0-4824-A03A-2A305DDCB8FC}" srcOrd="8" destOrd="0" presId="urn:microsoft.com/office/officeart/2018/5/layout/IconCircleLabelList"/>
    <dgm:cxn modelId="{57237059-5C21-4981-9D80-A11DC99BA3BE}" type="presParOf" srcId="{FF3776C5-B2F0-4824-A03A-2A305DDCB8FC}" destId="{B2A6431B-E976-4904-9022-F8336889C1E8}" srcOrd="0" destOrd="0" presId="urn:microsoft.com/office/officeart/2018/5/layout/IconCircleLabelList"/>
    <dgm:cxn modelId="{D66BBD46-4FAE-4D9E-A9EE-CD6CDEE11048}" type="presParOf" srcId="{FF3776C5-B2F0-4824-A03A-2A305DDCB8FC}" destId="{CFBE91A7-2FCC-4BC2-A17D-E3668C9F8162}" srcOrd="1" destOrd="0" presId="urn:microsoft.com/office/officeart/2018/5/layout/IconCircleLabelList"/>
    <dgm:cxn modelId="{97DE1117-ECEB-4329-B570-F9C686E6CAE1}" type="presParOf" srcId="{FF3776C5-B2F0-4824-A03A-2A305DDCB8FC}" destId="{95BECD9E-A0F3-48A3-AEA2-92185C669D9F}" srcOrd="2" destOrd="0" presId="urn:microsoft.com/office/officeart/2018/5/layout/IconCircleLabelList"/>
    <dgm:cxn modelId="{A3EBEBBA-5D45-4498-98F4-DAD7A7488162}" type="presParOf" srcId="{FF3776C5-B2F0-4824-A03A-2A305DDCB8FC}" destId="{F01FFBEB-4E1F-44D0-8FCD-AD63461D48F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CB47A-A8E3-446D-A1CE-AE02E32C7F44}">
      <dsp:nvSpPr>
        <dsp:cNvPr id="0" name=""/>
        <dsp:cNvSpPr/>
      </dsp:nvSpPr>
      <dsp:spPr>
        <a:xfrm>
          <a:off x="169484" y="0"/>
          <a:ext cx="3153918" cy="3154077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Royal Commission – Child Sexual Abuse</a:t>
          </a:r>
        </a:p>
      </dsp:txBody>
      <dsp:txXfrm>
        <a:off x="631365" y="461904"/>
        <a:ext cx="2230156" cy="2230269"/>
      </dsp:txXfrm>
    </dsp:sp>
    <dsp:sp modelId="{56AB1900-18B2-4915-9345-7D1B36C33358}">
      <dsp:nvSpPr>
        <dsp:cNvPr id="0" name=""/>
        <dsp:cNvSpPr/>
      </dsp:nvSpPr>
      <dsp:spPr>
        <a:xfrm>
          <a:off x="1807707" y="2032696"/>
          <a:ext cx="3153918" cy="3154077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National Redress Scheme</a:t>
          </a:r>
        </a:p>
      </dsp:txBody>
      <dsp:txXfrm>
        <a:off x="2269588" y="2494600"/>
        <a:ext cx="2230156" cy="2230269"/>
      </dsp:txXfrm>
    </dsp:sp>
    <dsp:sp modelId="{C6987D6A-A540-4B4A-9BC4-4260CD3652D9}">
      <dsp:nvSpPr>
        <dsp:cNvPr id="0" name=""/>
        <dsp:cNvSpPr/>
      </dsp:nvSpPr>
      <dsp:spPr>
        <a:xfrm>
          <a:off x="3445929" y="0"/>
          <a:ext cx="3153918" cy="3154077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Legislative amendments</a:t>
          </a:r>
        </a:p>
      </dsp:txBody>
      <dsp:txXfrm>
        <a:off x="3907810" y="461904"/>
        <a:ext cx="2230156" cy="2230269"/>
      </dsp:txXfrm>
    </dsp:sp>
    <dsp:sp modelId="{44FB505E-334C-40F5-9E0C-AD1079CB6B69}">
      <dsp:nvSpPr>
        <dsp:cNvPr id="0" name=""/>
        <dsp:cNvSpPr/>
      </dsp:nvSpPr>
      <dsp:spPr>
        <a:xfrm>
          <a:off x="5084151" y="2032696"/>
          <a:ext cx="3153918" cy="3154077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Royal Commission -  Aged Care</a:t>
          </a:r>
        </a:p>
      </dsp:txBody>
      <dsp:txXfrm>
        <a:off x="5546032" y="2494600"/>
        <a:ext cx="2230156" cy="2230269"/>
      </dsp:txXfrm>
    </dsp:sp>
    <dsp:sp modelId="{1412F7D4-FC13-4CFD-BA20-E09AE62FFB12}">
      <dsp:nvSpPr>
        <dsp:cNvPr id="0" name=""/>
        <dsp:cNvSpPr/>
      </dsp:nvSpPr>
      <dsp:spPr>
        <a:xfrm>
          <a:off x="6722374" y="0"/>
          <a:ext cx="3153918" cy="3154077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Royal Commission - Disability</a:t>
          </a:r>
        </a:p>
      </dsp:txBody>
      <dsp:txXfrm>
        <a:off x="7184255" y="461904"/>
        <a:ext cx="2230156" cy="2230269"/>
      </dsp:txXfrm>
    </dsp:sp>
    <dsp:sp modelId="{6C72E514-4C97-4EC0-9EEE-5638E762048E}">
      <dsp:nvSpPr>
        <dsp:cNvPr id="0" name=""/>
        <dsp:cNvSpPr/>
      </dsp:nvSpPr>
      <dsp:spPr>
        <a:xfrm>
          <a:off x="8360596" y="2032696"/>
          <a:ext cx="3153918" cy="3154077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Other initiatives</a:t>
          </a:r>
        </a:p>
      </dsp:txBody>
      <dsp:txXfrm>
        <a:off x="8822477" y="2494600"/>
        <a:ext cx="2230156" cy="2230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FE61E-DE16-40CB-927D-0DB44291E45D}">
      <dsp:nvSpPr>
        <dsp:cNvPr id="0" name=""/>
        <dsp:cNvSpPr/>
      </dsp:nvSpPr>
      <dsp:spPr>
        <a:xfrm>
          <a:off x="674745" y="967461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0EEDF-3708-4485-84E8-CC6CF706F42F}">
      <dsp:nvSpPr>
        <dsp:cNvPr id="0" name=""/>
        <dsp:cNvSpPr/>
      </dsp:nvSpPr>
      <dsp:spPr>
        <a:xfrm>
          <a:off x="908745" y="1201461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4A5D3-CB82-4271-90B5-4254053AA97A}">
      <dsp:nvSpPr>
        <dsp:cNvPr id="0" name=""/>
        <dsp:cNvSpPr/>
      </dsp:nvSpPr>
      <dsp:spPr>
        <a:xfrm>
          <a:off x="323745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500" kern="1200"/>
            <a:t>Good corporate governance, good corporate citizen</a:t>
          </a:r>
          <a:endParaRPr lang="en-US" sz="1500" kern="1200"/>
        </a:p>
      </dsp:txBody>
      <dsp:txXfrm>
        <a:off x="323745" y="2407461"/>
        <a:ext cx="1800000" cy="720000"/>
      </dsp:txXfrm>
    </dsp:sp>
    <dsp:sp modelId="{40C69D30-364C-48E2-855B-022927E4F4FC}">
      <dsp:nvSpPr>
        <dsp:cNvPr id="0" name=""/>
        <dsp:cNvSpPr/>
      </dsp:nvSpPr>
      <dsp:spPr>
        <a:xfrm>
          <a:off x="2789745" y="967461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0F501-AFC5-46C5-B5EE-B6CD09622759}">
      <dsp:nvSpPr>
        <dsp:cNvPr id="0" name=""/>
        <dsp:cNvSpPr/>
      </dsp:nvSpPr>
      <dsp:spPr>
        <a:xfrm>
          <a:off x="3023745" y="120146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1B353-CB20-4691-B281-0D41F1B8CB59}">
      <dsp:nvSpPr>
        <dsp:cNvPr id="0" name=""/>
        <dsp:cNvSpPr/>
      </dsp:nvSpPr>
      <dsp:spPr>
        <a:xfrm>
          <a:off x="2438745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500" kern="1200" dirty="0"/>
            <a:t>Not just a recordkeeping issue</a:t>
          </a:r>
          <a:endParaRPr lang="en-US" sz="1500" kern="1200" dirty="0"/>
        </a:p>
      </dsp:txBody>
      <dsp:txXfrm>
        <a:off x="2438745" y="2407461"/>
        <a:ext cx="1800000" cy="720000"/>
      </dsp:txXfrm>
    </dsp:sp>
    <dsp:sp modelId="{62F3B465-CDF5-45E5-B961-443029DA66E0}">
      <dsp:nvSpPr>
        <dsp:cNvPr id="0" name=""/>
        <dsp:cNvSpPr/>
      </dsp:nvSpPr>
      <dsp:spPr>
        <a:xfrm>
          <a:off x="7099306" y="911188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F758E-2909-4B4C-801A-F5A1FA9F97A9}">
      <dsp:nvSpPr>
        <dsp:cNvPr id="0" name=""/>
        <dsp:cNvSpPr/>
      </dsp:nvSpPr>
      <dsp:spPr>
        <a:xfrm>
          <a:off x="7333305" y="114518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1132D-3921-4438-84DB-42C9ECA70105}">
      <dsp:nvSpPr>
        <dsp:cNvPr id="0" name=""/>
        <dsp:cNvSpPr/>
      </dsp:nvSpPr>
      <dsp:spPr>
        <a:xfrm>
          <a:off x="6748305" y="235119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500" kern="1200"/>
            <a:t>Different approach for everyone</a:t>
          </a:r>
          <a:endParaRPr lang="en-US" sz="1500" kern="1200"/>
        </a:p>
      </dsp:txBody>
      <dsp:txXfrm>
        <a:off x="6748305" y="2351193"/>
        <a:ext cx="1800000" cy="720000"/>
      </dsp:txXfrm>
    </dsp:sp>
    <dsp:sp modelId="{631C2741-96C1-4E35-ABAE-44C32D524248}">
      <dsp:nvSpPr>
        <dsp:cNvPr id="0" name=""/>
        <dsp:cNvSpPr/>
      </dsp:nvSpPr>
      <dsp:spPr>
        <a:xfrm>
          <a:off x="9108195" y="897123"/>
          <a:ext cx="1098000" cy="1098000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1E34F-7904-459C-AD26-D5C936DF9413}">
      <dsp:nvSpPr>
        <dsp:cNvPr id="0" name=""/>
        <dsp:cNvSpPr/>
      </dsp:nvSpPr>
      <dsp:spPr>
        <a:xfrm>
          <a:off x="9342195" y="1131121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89921-742A-4BDD-B1A4-E4BE7D59DF21}">
      <dsp:nvSpPr>
        <dsp:cNvPr id="0" name=""/>
        <dsp:cNvSpPr/>
      </dsp:nvSpPr>
      <dsp:spPr>
        <a:xfrm>
          <a:off x="4566147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Don’t need to keep everything</a:t>
          </a:r>
          <a:endParaRPr lang="en-US" sz="1500" kern="1200" dirty="0"/>
        </a:p>
      </dsp:txBody>
      <dsp:txXfrm>
        <a:off x="4566147" y="2407461"/>
        <a:ext cx="1800000" cy="720000"/>
      </dsp:txXfrm>
    </dsp:sp>
    <dsp:sp modelId="{B2A6431B-E976-4904-9022-F8336889C1E8}">
      <dsp:nvSpPr>
        <dsp:cNvPr id="0" name=""/>
        <dsp:cNvSpPr/>
      </dsp:nvSpPr>
      <dsp:spPr>
        <a:xfrm>
          <a:off x="4907939" y="897123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E91A7-2FCC-4BC2-A17D-E3668C9F8162}">
      <dsp:nvSpPr>
        <dsp:cNvPr id="0" name=""/>
        <dsp:cNvSpPr/>
      </dsp:nvSpPr>
      <dsp:spPr>
        <a:xfrm>
          <a:off x="5141930" y="1131121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FFBEB-4E1F-44D0-8FCD-AD63461D48FC}">
      <dsp:nvSpPr>
        <dsp:cNvPr id="0" name=""/>
        <dsp:cNvSpPr/>
      </dsp:nvSpPr>
      <dsp:spPr>
        <a:xfrm>
          <a:off x="8783745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Risk based approach</a:t>
          </a:r>
          <a:endParaRPr lang="en-US" sz="1500" kern="1200" dirty="0"/>
        </a:p>
      </dsp:txBody>
      <dsp:txXfrm>
        <a:off x="8783745" y="2407461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26E751-271F-4A78-8615-41CA21C419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1FA57-3F85-4615-9429-10D9959E55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C87DA-92FA-41D7-A48B-680B7A76AAE0}" type="datetimeFigureOut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2E0C0-210E-4D58-99C1-438FFEFDD7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FEE86-324F-4544-A469-C684125400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008CF-EE7B-438A-A2C7-459715E7C27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8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BA079-EB4D-45C9-8956-FA4724F1A61A}" type="datetimeFigureOut">
              <a:rPr lang="en-AU" smtClean="0"/>
              <a:t>04/06/2020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E8301-B94A-4B23-918F-2758FEBFAF6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48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24889-356A-47BC-81C6-1C726EF121C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60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8301-B94A-4B23-918F-2758FEBFAF6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652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8301-B94A-4B23-918F-2758FEBFAF6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3910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8301-B94A-4B23-918F-2758FEBFAF6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72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8301-B94A-4B23-918F-2758FEBFAF6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450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8301-B94A-4B23-918F-2758FEBFAF6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5961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8301-B94A-4B23-918F-2758FEBFAF6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2610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8301-B94A-4B23-918F-2758FEBFAF65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630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E479A-215C-4159-84A7-AD81C86C3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180975" indent="-180975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5AD59-AAED-4D40-B860-3E343CE4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82D-17F0-437B-886D-872036FA35EA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30617-8470-455C-BD62-22A7C848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8EE842-3FA3-4E0B-A782-816F2C42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3AF4C3-9B75-45AD-9BB7-2B9D7DCA6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9696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AD97FC-F95A-479C-9750-75C37A2A424D}"/>
              </a:ext>
            </a:extLst>
          </p:cNvPr>
          <p:cNvGrpSpPr/>
          <p:nvPr userDrawn="1"/>
        </p:nvGrpSpPr>
        <p:grpSpPr>
          <a:xfrm>
            <a:off x="0" y="6428827"/>
            <a:ext cx="12192000" cy="347823"/>
            <a:chOff x="0" y="6428827"/>
            <a:chExt cx="12192000" cy="34782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6498B1-67E5-4777-8BE0-4676A8FFC7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7D1547-8B16-4BAE-B6A5-AB0A2D3855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1155" y="6670766"/>
              <a:ext cx="580845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48FC7C0-1008-464C-BA48-8C4CA397CA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895" y="6428827"/>
              <a:ext cx="698979" cy="34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041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8881-EC79-4D44-9631-22EC5C7FA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4425" y="1238251"/>
            <a:ext cx="5124450" cy="996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82AB2-F0DA-4517-BCD6-655A8D10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F44-D651-471E-B750-D5D48FD46BEA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B81AD-ED57-4A82-9EDE-E221F33C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85A08F-511F-4C6F-9F81-08ED80B40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8712" y="2533650"/>
            <a:ext cx="5095875" cy="32670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0AAA536-0E4A-4CDB-98A0-CC08E93802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86599" y="1524000"/>
            <a:ext cx="4114799" cy="3943350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AU" dirty="0"/>
              <a:t>Diagram or picture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7F80B-FD9F-44A5-AF65-CA00CCDC69C4}"/>
              </a:ext>
            </a:extLst>
          </p:cNvPr>
          <p:cNvGrpSpPr/>
          <p:nvPr userDrawn="1"/>
        </p:nvGrpSpPr>
        <p:grpSpPr>
          <a:xfrm>
            <a:off x="0" y="6428827"/>
            <a:ext cx="12192000" cy="347823"/>
            <a:chOff x="0" y="6428827"/>
            <a:chExt cx="12192000" cy="34782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E8A0A94-0A21-4017-822F-68C40D89BC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B8370C-4A04-4CD6-90CF-97DA7BEBF1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1155" y="6670766"/>
              <a:ext cx="580845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E603B01-EA73-4460-B4F9-30F48D39E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895" y="6428827"/>
              <a:ext cx="698979" cy="34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73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title, sub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8E43-78A8-456E-827D-9717F6B6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10C07-D783-4262-AE1E-2CA49348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87EB-F181-4F6D-A635-BD26B57618BE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47846-4823-4959-8841-44FB9835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6FB6AD-9C2D-48D3-8A16-5F5D3F31B2EF}"/>
              </a:ext>
            </a:extLst>
          </p:cNvPr>
          <p:cNvGrpSpPr/>
          <p:nvPr userDrawn="1"/>
        </p:nvGrpSpPr>
        <p:grpSpPr>
          <a:xfrm>
            <a:off x="0" y="6428827"/>
            <a:ext cx="12192000" cy="347823"/>
            <a:chOff x="0" y="6428827"/>
            <a:chExt cx="12192000" cy="34782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BB3819-9AED-4E0F-84E4-047818CBE54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9D86B8-9DDF-4382-B6B1-1E5486D735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1155" y="6670766"/>
              <a:ext cx="580845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18C7FE3-F824-44EE-B240-65509290F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895" y="6428827"/>
              <a:ext cx="698979" cy="347823"/>
            </a:xfrm>
            <a:prstGeom prst="rect">
              <a:avLst/>
            </a:prstGeom>
          </p:spPr>
        </p:pic>
      </p:grp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9FCD321-3C71-4BC3-BD87-5E4249CC1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9696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</p:spTree>
    <p:extLst>
      <p:ext uri="{BB962C8B-B14F-4D97-AF65-F5344CB8AC3E}">
        <p14:creationId xmlns:p14="http://schemas.microsoft.com/office/powerpoint/2010/main" val="88919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/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8E43-78A8-456E-827D-9717F6B6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10C07-D783-4262-AE1E-2CA49348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87EB-F181-4F6D-A635-BD26B57618BE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47846-4823-4959-8841-44FB9835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D187BE-0DAA-4260-B80B-EFA410BD0C66}"/>
              </a:ext>
            </a:extLst>
          </p:cNvPr>
          <p:cNvGrpSpPr/>
          <p:nvPr userDrawn="1"/>
        </p:nvGrpSpPr>
        <p:grpSpPr>
          <a:xfrm>
            <a:off x="0" y="6428827"/>
            <a:ext cx="12192000" cy="347823"/>
            <a:chOff x="0" y="6428827"/>
            <a:chExt cx="12192000" cy="34782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B3A61A-EA57-441E-9CB2-D0A933F97E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ECD3D27-CF2A-49F5-A7A3-4696160F3A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1155" y="6670766"/>
              <a:ext cx="580845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06E11C6-A37E-47B0-ADCA-AA782E5731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895" y="6428827"/>
              <a:ext cx="698979" cy="34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011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89074-42D5-4CB5-88AA-C643E3F6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161-7923-4805-B8A1-1A934A23AF28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E6C5F-C2A5-42CE-B376-850C20C3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F24B1F-FBBB-4FD2-A0E0-A843BCFF5768}"/>
              </a:ext>
            </a:extLst>
          </p:cNvPr>
          <p:cNvGrpSpPr/>
          <p:nvPr userDrawn="1"/>
        </p:nvGrpSpPr>
        <p:grpSpPr>
          <a:xfrm>
            <a:off x="0" y="6428827"/>
            <a:ext cx="12192000" cy="347823"/>
            <a:chOff x="0" y="6428827"/>
            <a:chExt cx="12192000" cy="34782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03C3D60-B4D0-4181-8C2E-7C50D0001B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0821A4C-537D-4B84-9428-986F11B6BC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1155" y="6670766"/>
              <a:ext cx="580845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9E12B24-3F4A-4020-8913-6BCBEA0656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895" y="6428827"/>
              <a:ext cx="698979" cy="34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604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DFA98-8C5C-45DD-98ED-F2780CFA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9EA8-8F22-4A2C-A8A8-6309AA7C2461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1364C-112E-474C-889B-3B2B5C66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3340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2C47-243F-476E-9260-BE257978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9141-91A5-452A-969C-E3FBCBC84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A8743-0BA7-4DD9-A5AA-6A28AC51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EA31-C776-4DB1-83B0-B7913885DD9A}" type="datetimeFigureOut">
              <a:rPr lang="en-AU" smtClean="0"/>
              <a:t>04/06/2020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4972F-3190-421A-9972-3B9F6E9D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D2C34-2A7F-4081-8F28-C33049A6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24B3-DFD2-44A4-AA46-20C7DE3668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960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E479A-215C-4159-84A7-AD81C86C3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180975" indent="-180975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5AD59-AAED-4D40-B860-3E343CE4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82D-17F0-437B-886D-872036FA35EA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30617-8470-455C-BD62-22A7C848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8EE842-3FA3-4E0B-A782-816F2C42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3AF4C3-9B75-45AD-9BB7-2B9D7DCA6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9696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D90105-9467-4228-A1B6-9B6D969D13BA}"/>
              </a:ext>
            </a:extLst>
          </p:cNvPr>
          <p:cNvGrpSpPr/>
          <p:nvPr userDrawn="1"/>
        </p:nvGrpSpPr>
        <p:grpSpPr>
          <a:xfrm>
            <a:off x="0" y="6493493"/>
            <a:ext cx="12192000" cy="248693"/>
            <a:chOff x="0" y="6493493"/>
            <a:chExt cx="12192000" cy="2486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DF7B4F-B756-4441-93D3-34F99910A3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845F104-A449-43EE-9A64-A78EE7685E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7199" y="6493493"/>
              <a:ext cx="596026" cy="248693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2F0D844-4BF6-457B-838C-2E20EC899BF5}"/>
                </a:ext>
              </a:extLst>
            </p:cNvPr>
            <p:cNvCxnSpPr/>
            <p:nvPr userDrawn="1"/>
          </p:nvCxnSpPr>
          <p:spPr>
            <a:xfrm>
              <a:off x="11852366" y="6670766"/>
              <a:ext cx="33963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9103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 - 1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583B-ED7F-42A7-9C0C-F31C69E4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477-0557-4C19-91BC-A2551C099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657"/>
            <a:ext cx="47339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88BA7-C2F9-4BB2-9F4D-0A50FC575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9874" y="1716657"/>
            <a:ext cx="4733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A073-076F-4B17-850E-DB295EF5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5671-373B-4D5D-8098-DBBAA9EB1490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3DB4A-3A87-4698-8BD7-354AF2B6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069C1-C1EB-453C-B280-D324C3D6F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9696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335A09-334E-42D0-814B-7AF7111D90C4}"/>
              </a:ext>
            </a:extLst>
          </p:cNvPr>
          <p:cNvGrpSpPr/>
          <p:nvPr userDrawn="1"/>
        </p:nvGrpSpPr>
        <p:grpSpPr>
          <a:xfrm>
            <a:off x="0" y="6493493"/>
            <a:ext cx="12192000" cy="248693"/>
            <a:chOff x="0" y="6493493"/>
            <a:chExt cx="12192000" cy="24869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F50E4D-760D-47D4-AD1D-9411A34EA0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828B884-EEA3-472A-B94A-1E074459B1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7199" y="6493493"/>
              <a:ext cx="596026" cy="24869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26DEB6-B433-43D9-97E9-F34D82C60F06}"/>
                </a:ext>
              </a:extLst>
            </p:cNvPr>
            <p:cNvCxnSpPr/>
            <p:nvPr userDrawn="1"/>
          </p:nvCxnSpPr>
          <p:spPr>
            <a:xfrm>
              <a:off x="11852366" y="6670766"/>
              <a:ext cx="33963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702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 - 2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583B-ED7F-42A7-9C0C-F31C69E4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477-0557-4C19-91BC-A2551C099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2163"/>
            <a:ext cx="4733925" cy="400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88BA7-C2F9-4BB2-9F4D-0A50FC575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9874" y="2062163"/>
            <a:ext cx="4733926" cy="400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A073-076F-4B17-850E-DB295EF5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F3EC-0AAB-441F-B5B9-ED83C4781E25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3DB4A-3A87-4698-8BD7-354AF2B6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069C1-C1EB-453C-B280-D324C3D6F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25613"/>
            <a:ext cx="4733925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E6EF299-A214-4D56-A687-5C2AAECEA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9874" y="1725613"/>
            <a:ext cx="4733925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619F0A-B503-4460-BEA3-8B95517EC2D6}"/>
              </a:ext>
            </a:extLst>
          </p:cNvPr>
          <p:cNvGrpSpPr/>
          <p:nvPr userDrawn="1"/>
        </p:nvGrpSpPr>
        <p:grpSpPr>
          <a:xfrm>
            <a:off x="0" y="6493493"/>
            <a:ext cx="12192000" cy="248693"/>
            <a:chOff x="0" y="6493493"/>
            <a:chExt cx="12192000" cy="24869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37A0DD-4D75-4848-9F86-512AFC4FD1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297B858-1A46-4D5C-B06A-8EC9A10758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7199" y="6493493"/>
              <a:ext cx="596026" cy="248693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65F5696-D59A-4C3C-BED7-9E2EBA8069DB}"/>
                </a:ext>
              </a:extLst>
            </p:cNvPr>
            <p:cNvCxnSpPr/>
            <p:nvPr userDrawn="1"/>
          </p:nvCxnSpPr>
          <p:spPr>
            <a:xfrm>
              <a:off x="11852366" y="6670766"/>
              <a:ext cx="33963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3968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583B-ED7F-42A7-9C0C-F31C69E485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member name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477-0557-4C19-91BC-A2551C099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657"/>
            <a:ext cx="10515600" cy="4351338"/>
          </a:xfrm>
        </p:spPr>
        <p:txBody>
          <a:bodyPr numCol="2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A073-076F-4B17-850E-DB295EF5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33BA-460C-41EB-93B6-F0399FC48A29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3DB4A-3A87-4698-8BD7-354AF2B6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069C1-C1EB-453C-B280-D324C3D6F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9696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Team member role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335A09-334E-42D0-814B-7AF7111D90C4}"/>
              </a:ext>
            </a:extLst>
          </p:cNvPr>
          <p:cNvGrpSpPr/>
          <p:nvPr userDrawn="1"/>
        </p:nvGrpSpPr>
        <p:grpSpPr>
          <a:xfrm>
            <a:off x="0" y="6493493"/>
            <a:ext cx="12192000" cy="248693"/>
            <a:chOff x="0" y="6493493"/>
            <a:chExt cx="12192000" cy="24869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F50E4D-760D-47D4-AD1D-9411A34EA0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828B884-EEA3-472A-B94A-1E074459B1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7199" y="6493493"/>
              <a:ext cx="596026" cy="24869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26DEB6-B433-43D9-97E9-F34D82C60F06}"/>
                </a:ext>
              </a:extLst>
            </p:cNvPr>
            <p:cNvCxnSpPr/>
            <p:nvPr userDrawn="1"/>
          </p:nvCxnSpPr>
          <p:spPr>
            <a:xfrm>
              <a:off x="11852366" y="6670766"/>
              <a:ext cx="33963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DA7C5-18CE-4948-B9DC-7D53A634A5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58400" y="425001"/>
            <a:ext cx="1188000" cy="1187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790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 - 1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583B-ED7F-42A7-9C0C-F31C69E4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477-0557-4C19-91BC-A2551C099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657"/>
            <a:ext cx="47339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88BA7-C2F9-4BB2-9F4D-0A50FC575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9874" y="1716657"/>
            <a:ext cx="4733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A073-076F-4B17-850E-DB295EF5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5671-373B-4D5D-8098-DBBAA9EB1490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3DB4A-3A87-4698-8BD7-354AF2B6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069C1-C1EB-453C-B280-D324C3D6F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9696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D5CADE-3F32-4B2C-BA06-00431BE8F181}"/>
              </a:ext>
            </a:extLst>
          </p:cNvPr>
          <p:cNvGrpSpPr/>
          <p:nvPr userDrawn="1"/>
        </p:nvGrpSpPr>
        <p:grpSpPr>
          <a:xfrm>
            <a:off x="0" y="6428827"/>
            <a:ext cx="12192000" cy="347823"/>
            <a:chOff x="0" y="6428827"/>
            <a:chExt cx="12192000" cy="34782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F5879E-657D-416F-9FE4-F785B8BCB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508160C-A176-459C-B243-861E555745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1155" y="6670766"/>
              <a:ext cx="580845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41F6259-A522-4EAE-AC70-DB21E0F465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895" y="6428827"/>
              <a:ext cx="698979" cy="34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480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2 col - 2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B2ED1D-CC27-45DA-9801-404554883E60}"/>
              </a:ext>
            </a:extLst>
          </p:cNvPr>
          <p:cNvSpPr/>
          <p:nvPr userDrawn="1"/>
        </p:nvSpPr>
        <p:spPr>
          <a:xfrm>
            <a:off x="6534150" y="0"/>
            <a:ext cx="565785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F583B-ED7F-42A7-9C0C-F31C69E4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996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477-0557-4C19-91BC-A2551C099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2163"/>
            <a:ext cx="4733925" cy="400583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88BA7-C2F9-4BB2-9F4D-0A50FC575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199" y="1362075"/>
            <a:ext cx="4391025" cy="485831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A073-076F-4B17-850E-DB295EF5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DC8E-E41C-4660-AA59-6C41FEBA05B8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3DB4A-3A87-4698-8BD7-354AF2B6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069C1-C1EB-453C-B280-D324C3D6F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25613"/>
            <a:ext cx="4733925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3C56981-2CA4-4A84-A04A-5567329F1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0" y="1025525"/>
            <a:ext cx="4388026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1B7D54-E322-48D0-98A8-139FE18E0688}"/>
              </a:ext>
            </a:extLst>
          </p:cNvPr>
          <p:cNvGrpSpPr/>
          <p:nvPr userDrawn="1"/>
        </p:nvGrpSpPr>
        <p:grpSpPr>
          <a:xfrm>
            <a:off x="0" y="6493493"/>
            <a:ext cx="12192000" cy="248693"/>
            <a:chOff x="0" y="6493493"/>
            <a:chExt cx="12192000" cy="24869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75B06B-FE0D-4A83-8E4C-E028EC94B0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7656352-2D4C-4864-B902-99C076B439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7199" y="6493493"/>
              <a:ext cx="596026" cy="248693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718E8B-9103-48D4-9199-681713F732AD}"/>
                </a:ext>
              </a:extLst>
            </p:cNvPr>
            <p:cNvCxnSpPr/>
            <p:nvPr userDrawn="1"/>
          </p:nvCxnSpPr>
          <p:spPr>
            <a:xfrm>
              <a:off x="11852366" y="6670766"/>
              <a:ext cx="33963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E0B111A-9606-4323-9E9E-D0C4228C30E3}"/>
              </a:ext>
            </a:extLst>
          </p:cNvPr>
          <p:cNvSpPr txBox="1">
            <a:spLocks/>
          </p:cNvSpPr>
          <p:nvPr userDrawn="1"/>
        </p:nvSpPr>
        <p:spPr>
          <a:xfrm>
            <a:off x="11784874" y="6373138"/>
            <a:ext cx="407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B79D7-C88C-447F-981D-9AFE28CC7A4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7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2 col - 2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B2ED1D-CC27-45DA-9801-404554883E60}"/>
              </a:ext>
            </a:extLst>
          </p:cNvPr>
          <p:cNvSpPr/>
          <p:nvPr userDrawn="1"/>
        </p:nvSpPr>
        <p:spPr>
          <a:xfrm>
            <a:off x="6534150" y="0"/>
            <a:ext cx="565785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F583B-ED7F-42A7-9C0C-F31C69E4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996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477-0557-4C19-91BC-A2551C099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2163"/>
            <a:ext cx="4733925" cy="400583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A073-076F-4B17-850E-DB295EF5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29D7-DE33-4CC5-8256-C11E4DC3FD21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3DB4A-3A87-4698-8BD7-354AF2B6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069C1-C1EB-453C-B280-D324C3D6F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25613"/>
            <a:ext cx="4733925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8342788-2887-4885-8383-617C110FD0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900" y="1725613"/>
            <a:ext cx="4651375" cy="4341812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AU" dirty="0"/>
              <a:t>Diagram or picture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35B50B-54BA-496B-B42C-3A8F56551102}"/>
              </a:ext>
            </a:extLst>
          </p:cNvPr>
          <p:cNvGrpSpPr/>
          <p:nvPr userDrawn="1"/>
        </p:nvGrpSpPr>
        <p:grpSpPr>
          <a:xfrm>
            <a:off x="0" y="6493493"/>
            <a:ext cx="12192000" cy="248693"/>
            <a:chOff x="0" y="6493493"/>
            <a:chExt cx="12192000" cy="24869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46140B-91E7-42BC-9D8A-A4928307B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1EA032B-1631-4237-9E15-EAF831D67A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7199" y="6493493"/>
              <a:ext cx="596026" cy="248693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9CD96E-5F0B-4DAD-9952-34E3244241EF}"/>
                </a:ext>
              </a:extLst>
            </p:cNvPr>
            <p:cNvCxnSpPr/>
            <p:nvPr userDrawn="1"/>
          </p:nvCxnSpPr>
          <p:spPr>
            <a:xfrm>
              <a:off x="11852366" y="6670766"/>
              <a:ext cx="33963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C50CF0E-E9A9-4273-AEF3-D0122E9D9C78}"/>
              </a:ext>
            </a:extLst>
          </p:cNvPr>
          <p:cNvSpPr txBox="1">
            <a:spLocks/>
          </p:cNvSpPr>
          <p:nvPr userDrawn="1"/>
        </p:nvSpPr>
        <p:spPr>
          <a:xfrm>
            <a:off x="11784874" y="6373138"/>
            <a:ext cx="407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B79D7-C88C-447F-981D-9AFE28CC7A4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6070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97C2-F56A-4A81-9718-CB644DCA2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471299"/>
            <a:ext cx="4114800" cy="996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</a:t>
            </a:r>
            <a:br>
              <a:rPr lang="en-US"/>
            </a:br>
            <a:r>
              <a:rPr lang="en-US"/>
              <a:t>title goes here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5E493-02F7-406E-92DB-6AA643C2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76D9-D642-4356-9F07-1D3AC78BCB52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41C45-4CAD-4335-BA17-B887D856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92DBED2-F357-4D78-A5CE-1BF734E4F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62099" y="1498256"/>
            <a:ext cx="3381375" cy="2924175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01A9ED9-2A38-4DF5-8E10-605D075FF9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7621" y="1700213"/>
            <a:ext cx="4933533" cy="4243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1E5EB0D-4268-44C7-A172-9CE3EEF0E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8265" y="1363307"/>
            <a:ext cx="4932809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84D49B-D4E2-4C42-8957-1A7423A4300B}"/>
              </a:ext>
            </a:extLst>
          </p:cNvPr>
          <p:cNvGrpSpPr/>
          <p:nvPr userDrawn="1"/>
        </p:nvGrpSpPr>
        <p:grpSpPr>
          <a:xfrm>
            <a:off x="0" y="6493493"/>
            <a:ext cx="12192000" cy="248693"/>
            <a:chOff x="0" y="6493493"/>
            <a:chExt cx="12192000" cy="24869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2BC9A6-30AE-4595-AFEC-11F52D93C4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7E49009-2B7E-463C-8E21-52984E4506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7199" y="6493493"/>
              <a:ext cx="596026" cy="24869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89B574C-41EC-4751-9391-99F1235034CE}"/>
                </a:ext>
              </a:extLst>
            </p:cNvPr>
            <p:cNvCxnSpPr/>
            <p:nvPr userDrawn="1"/>
          </p:nvCxnSpPr>
          <p:spPr>
            <a:xfrm>
              <a:off x="11852366" y="6670766"/>
              <a:ext cx="33963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7537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3C85E3-2716-4870-A288-0C4258580AD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397C2-F56A-4A81-9718-CB644DCA2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471299"/>
            <a:ext cx="4114800" cy="996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</a:t>
            </a:r>
            <a:br>
              <a:rPr lang="en-US"/>
            </a:br>
            <a:r>
              <a:rPr lang="en-US"/>
              <a:t>title goes here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5E493-02F7-406E-92DB-6AA643C2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323F-C001-4545-9DF5-62A8814D95E4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41C45-4CAD-4335-BA17-B887D856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92DBED2-F357-4D78-A5CE-1BF734E4F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62099" y="1498256"/>
            <a:ext cx="3381375" cy="2924175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9FF7B1-6054-427E-B970-6509BF259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7621" y="1700213"/>
            <a:ext cx="4933533" cy="4243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5664BC6-E32E-4746-B258-C81F3A57C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8265" y="1363307"/>
            <a:ext cx="4932809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60A2A0-87F2-4B5F-AE84-F8577786FB3A}"/>
              </a:ext>
            </a:extLst>
          </p:cNvPr>
          <p:cNvGrpSpPr/>
          <p:nvPr userDrawn="1"/>
        </p:nvGrpSpPr>
        <p:grpSpPr>
          <a:xfrm>
            <a:off x="0" y="6493493"/>
            <a:ext cx="12192000" cy="248693"/>
            <a:chOff x="0" y="6493493"/>
            <a:chExt cx="12192000" cy="24869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4F235D-FB43-4066-9133-0D20BE6EFD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7C70FCB-D2A6-448C-9D0F-D578A2B664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7199" y="6493493"/>
              <a:ext cx="596026" cy="248693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547EB92-9C5B-4610-A91D-048DA3A73536}"/>
                </a:ext>
              </a:extLst>
            </p:cNvPr>
            <p:cNvCxnSpPr/>
            <p:nvPr userDrawn="1"/>
          </p:nvCxnSpPr>
          <p:spPr>
            <a:xfrm>
              <a:off x="11852366" y="6670766"/>
              <a:ext cx="33963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7BCC50D-D042-4149-9188-EADE8760028A}"/>
              </a:ext>
            </a:extLst>
          </p:cNvPr>
          <p:cNvSpPr txBox="1">
            <a:spLocks/>
          </p:cNvSpPr>
          <p:nvPr userDrawn="1"/>
        </p:nvSpPr>
        <p:spPr>
          <a:xfrm>
            <a:off x="11784874" y="6373138"/>
            <a:ext cx="407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B79D7-C88C-447F-981D-9AFE28CC7A4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8680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8881-EC79-4D44-9631-22EC5C7FA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38251"/>
            <a:ext cx="5124450" cy="996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82AB2-F0DA-4517-BCD6-655A8D10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82C6-F445-47ED-9945-B403D8275C94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B81AD-ED57-4A82-9EDE-E221F33C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85A08F-511F-4C6F-9F81-08ED80B40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0287" y="2533650"/>
            <a:ext cx="5095875" cy="32670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0AAA536-0E4A-4CDB-98A0-CC08E93802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14424" y="1524000"/>
            <a:ext cx="4114799" cy="3943350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AU" dirty="0"/>
              <a:t>Diagram or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433186-A038-41AD-B332-7053CAB63615}"/>
              </a:ext>
            </a:extLst>
          </p:cNvPr>
          <p:cNvGrpSpPr/>
          <p:nvPr userDrawn="1"/>
        </p:nvGrpSpPr>
        <p:grpSpPr>
          <a:xfrm>
            <a:off x="0" y="6493493"/>
            <a:ext cx="12192000" cy="248693"/>
            <a:chOff x="0" y="6493493"/>
            <a:chExt cx="12192000" cy="24869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3E255B2-ECF7-416A-9E1F-7652B9DEC1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3D6CB64-7B4B-493E-97F0-DF258871CA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7199" y="6493493"/>
              <a:ext cx="596026" cy="248693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0168CE5-C3EE-4CD2-8C4B-81184B750E0E}"/>
                </a:ext>
              </a:extLst>
            </p:cNvPr>
            <p:cNvCxnSpPr/>
            <p:nvPr userDrawn="1"/>
          </p:nvCxnSpPr>
          <p:spPr>
            <a:xfrm>
              <a:off x="11852366" y="6670766"/>
              <a:ext cx="33963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7292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8881-EC79-4D44-9631-22EC5C7FA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4425" y="1238251"/>
            <a:ext cx="5124450" cy="996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82AB2-F0DA-4517-BCD6-655A8D10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BF44-D651-471E-B750-D5D48FD46BEA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B81AD-ED57-4A82-9EDE-E221F33C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85A08F-511F-4C6F-9F81-08ED80B40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8712" y="2533650"/>
            <a:ext cx="5095875" cy="32670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0AAA536-0E4A-4CDB-98A0-CC08E93802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86599" y="1524000"/>
            <a:ext cx="4114799" cy="3943350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AU" dirty="0"/>
              <a:t>Diagram or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7B9E9B-F0FB-475C-A592-443BD6F9B8F9}"/>
              </a:ext>
            </a:extLst>
          </p:cNvPr>
          <p:cNvGrpSpPr/>
          <p:nvPr userDrawn="1"/>
        </p:nvGrpSpPr>
        <p:grpSpPr>
          <a:xfrm>
            <a:off x="0" y="6493493"/>
            <a:ext cx="12192000" cy="248693"/>
            <a:chOff x="0" y="6493493"/>
            <a:chExt cx="12192000" cy="24869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FBD95D-8C17-4A7E-816E-303CD4EDDF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99F3855-D821-4944-82D8-CFC487D1AA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7199" y="6493493"/>
              <a:ext cx="596026" cy="248693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F73A56E-9D82-4E05-BD27-47D649CE0899}"/>
                </a:ext>
              </a:extLst>
            </p:cNvPr>
            <p:cNvCxnSpPr/>
            <p:nvPr userDrawn="1"/>
          </p:nvCxnSpPr>
          <p:spPr>
            <a:xfrm>
              <a:off x="11852366" y="6670766"/>
              <a:ext cx="33963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9312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/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8E43-78A8-456E-827D-9717F6B6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10C07-D783-4262-AE1E-2CA49348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87EB-F181-4F6D-A635-BD26B57618BE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47846-4823-4959-8841-44FB9835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DBBBA1-30FD-47C8-BD2A-F061014BFA24}"/>
              </a:ext>
            </a:extLst>
          </p:cNvPr>
          <p:cNvGrpSpPr/>
          <p:nvPr userDrawn="1"/>
        </p:nvGrpSpPr>
        <p:grpSpPr>
          <a:xfrm>
            <a:off x="0" y="6493493"/>
            <a:ext cx="12192000" cy="248693"/>
            <a:chOff x="0" y="6493493"/>
            <a:chExt cx="12192000" cy="24869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2FA399-6735-4816-83DE-A0167BC47D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C2135D3-8BDA-41CD-AA3A-757F86607E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7199" y="6493493"/>
              <a:ext cx="596026" cy="248693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91DF42B-4FD0-4704-B31C-2C37787659F9}"/>
                </a:ext>
              </a:extLst>
            </p:cNvPr>
            <p:cNvCxnSpPr/>
            <p:nvPr userDrawn="1"/>
          </p:nvCxnSpPr>
          <p:spPr>
            <a:xfrm>
              <a:off x="11852366" y="6670766"/>
              <a:ext cx="33963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6135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89074-42D5-4CB5-88AA-C643E3F6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161-7923-4805-B8A1-1A934A23AF28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E6C5F-C2A5-42CE-B376-850C20C3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A16942-F79A-4127-97D7-5F579214BBEE}"/>
              </a:ext>
            </a:extLst>
          </p:cNvPr>
          <p:cNvGrpSpPr/>
          <p:nvPr userDrawn="1"/>
        </p:nvGrpSpPr>
        <p:grpSpPr>
          <a:xfrm>
            <a:off x="0" y="6493493"/>
            <a:ext cx="12192000" cy="248693"/>
            <a:chOff x="0" y="6493493"/>
            <a:chExt cx="12192000" cy="24869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7C94CD4-23EC-4D01-8E65-0CE8F6A272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B9999D1-3953-438A-B707-AA7616E490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7199" y="6493493"/>
              <a:ext cx="596026" cy="248693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293040-4D1F-4CCC-9043-709314DDBBFF}"/>
                </a:ext>
              </a:extLst>
            </p:cNvPr>
            <p:cNvCxnSpPr/>
            <p:nvPr userDrawn="1"/>
          </p:nvCxnSpPr>
          <p:spPr>
            <a:xfrm>
              <a:off x="11852366" y="6670766"/>
              <a:ext cx="33963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7136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DFA98-8C5C-45DD-98ED-F2780CFA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9EA8-8F22-4A2C-A8A8-6309AA7C2461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1364C-112E-474C-889B-3B2B5C66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6455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3C8D-D54E-CB45-8B19-5F692B8AA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7989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9784A-CFDD-2E48-A8C4-968633CEF7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5813"/>
            <a:ext cx="10515600" cy="4121150"/>
          </a:xfr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n-US"/>
              <a:t>Placeholder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032A1F-07EF-3249-ACD5-ACBD6A806A94}"/>
              </a:ext>
            </a:extLst>
          </p:cNvPr>
          <p:cNvCxnSpPr/>
          <p:nvPr userDrawn="1"/>
        </p:nvCxnSpPr>
        <p:spPr>
          <a:xfrm>
            <a:off x="5328745" y="1355834"/>
            <a:ext cx="153451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62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 - 2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583B-ED7F-42A7-9C0C-F31C69E4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477-0557-4C19-91BC-A2551C099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2163"/>
            <a:ext cx="4733925" cy="400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88BA7-C2F9-4BB2-9F4D-0A50FC575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9874" y="2062163"/>
            <a:ext cx="4733926" cy="400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A073-076F-4B17-850E-DB295EF5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F3EC-0AAB-441F-B5B9-ED83C4781E25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3DB4A-3A87-4698-8BD7-354AF2B6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069C1-C1EB-453C-B280-D324C3D6F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25613"/>
            <a:ext cx="4733925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E6EF299-A214-4D56-A687-5C2AAECEA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9874" y="1725613"/>
            <a:ext cx="4733925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D81B43-78AC-40FC-8ADC-6E86C688C848}"/>
              </a:ext>
            </a:extLst>
          </p:cNvPr>
          <p:cNvGrpSpPr/>
          <p:nvPr userDrawn="1"/>
        </p:nvGrpSpPr>
        <p:grpSpPr>
          <a:xfrm>
            <a:off x="0" y="6428827"/>
            <a:ext cx="12192000" cy="347823"/>
            <a:chOff x="0" y="6428827"/>
            <a:chExt cx="12192000" cy="34782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ABE987-5CEF-4A4F-9E1D-23477839E3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B35B97-10DC-43FA-98CB-2847D0D640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1155" y="6670766"/>
              <a:ext cx="580845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B4ABA00-C064-45BC-8029-17E3A4608E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895" y="6428827"/>
              <a:ext cx="698979" cy="34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3597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72046"/>
            <a:ext cx="10515600" cy="4496209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371484" indent="0" algn="l">
              <a:buNone/>
              <a:defRPr sz="975"/>
            </a:lvl2pPr>
            <a:lvl3pPr marL="742969" indent="0" algn="l">
              <a:buNone/>
              <a:defRPr sz="975"/>
            </a:lvl3pPr>
            <a:lvl4pPr marL="1114453" indent="0" algn="l">
              <a:buNone/>
              <a:defRPr sz="975"/>
            </a:lvl4pPr>
            <a:lvl5pPr marL="1485937" indent="0" algn="l">
              <a:buNone/>
              <a:defRPr sz="9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715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63337"/>
            <a:ext cx="5181600" cy="4513626"/>
          </a:xfrm>
        </p:spPr>
        <p:txBody>
          <a:bodyPr>
            <a:normAutofit/>
          </a:bodyPr>
          <a:lstStyle>
            <a:lvl1pPr marL="0" marR="0" indent="0" algn="l" defTabSz="74296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  <a:lvl2pPr marL="371484" indent="0">
              <a:buNone/>
              <a:defRPr sz="1138" b="1">
                <a:solidFill>
                  <a:schemeClr val="accent1"/>
                </a:solidFill>
              </a:defRPr>
            </a:lvl2pPr>
            <a:lvl3pPr marL="742969" indent="0">
              <a:buNone/>
              <a:defRPr sz="975"/>
            </a:lvl3pPr>
            <a:lvl4pPr marL="1114453" indent="0">
              <a:buNone/>
              <a:defRPr sz="975"/>
            </a:lvl4pPr>
            <a:lvl5pPr marL="1485937" indent="0">
              <a:buNone/>
              <a:defRPr sz="9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663337"/>
            <a:ext cx="5181600" cy="4513626"/>
          </a:xfrm>
        </p:spPr>
        <p:txBody>
          <a:bodyPr>
            <a:normAutofit/>
          </a:bodyPr>
          <a:lstStyle>
            <a:lvl1pPr marL="0" marR="0" indent="0" algn="l" defTabSz="74296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84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38201" y="1654630"/>
            <a:ext cx="3312000" cy="4526374"/>
          </a:xfrm>
        </p:spPr>
        <p:txBody>
          <a:bodyPr>
            <a:normAutofit/>
          </a:bodyPr>
          <a:lstStyle>
            <a:lvl1pPr marL="0" indent="0" algn="l">
              <a:buNone/>
              <a:defRPr sz="1100" baseline="0"/>
            </a:lvl1pPr>
            <a:lvl2pPr marL="371484" indent="0" algn="l">
              <a:buNone/>
              <a:defRPr sz="975"/>
            </a:lvl2pPr>
            <a:lvl3pPr marL="742969" indent="0" algn="l">
              <a:buNone/>
              <a:defRPr sz="975"/>
            </a:lvl3pPr>
            <a:lvl4pPr marL="1114453" indent="0" algn="l">
              <a:buNone/>
              <a:defRPr sz="975"/>
            </a:lvl4pPr>
            <a:lvl5pPr marL="1485937" indent="0" algn="l">
              <a:buNone/>
              <a:defRPr sz="9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idx="11"/>
          </p:nvPr>
        </p:nvSpPr>
        <p:spPr>
          <a:xfrm>
            <a:off x="4440000" y="1654630"/>
            <a:ext cx="3312000" cy="4526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idx="12"/>
          </p:nvPr>
        </p:nvSpPr>
        <p:spPr>
          <a:xfrm>
            <a:off x="8041801" y="1654630"/>
            <a:ext cx="3312000" cy="4526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659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673807"/>
            <a:ext cx="10515600" cy="513360"/>
          </a:xfrm>
        </p:spPr>
        <p:txBody>
          <a:bodyPr>
            <a:normAutofit/>
          </a:bodyPr>
          <a:lstStyle>
            <a:lvl1pPr marL="278613" indent="-278613">
              <a:buSzPct val="120000"/>
              <a:buFont typeface="Courier New" charset="0"/>
              <a:buChar char="o"/>
              <a:defRPr sz="1950">
                <a:solidFill>
                  <a:schemeClr val="accent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38201" y="2194666"/>
            <a:ext cx="10515600" cy="953200"/>
          </a:xfrm>
        </p:spPr>
        <p:txBody>
          <a:bodyPr>
            <a:normAutofit/>
          </a:bodyPr>
          <a:lstStyle>
            <a:lvl1pPr marL="290223" indent="0">
              <a:buSzPct val="120000"/>
              <a:buFont typeface="Courier New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3097493"/>
            <a:ext cx="10515600" cy="513360"/>
          </a:xfrm>
        </p:spPr>
        <p:txBody>
          <a:bodyPr>
            <a:normAutofit/>
          </a:bodyPr>
          <a:lstStyle>
            <a:lvl1pPr marL="278613" indent="-278613">
              <a:buSzPct val="120000"/>
              <a:buFont typeface="Courier New" charset="0"/>
              <a:buChar char="o"/>
              <a:defRPr sz="1950">
                <a:solidFill>
                  <a:schemeClr val="accent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838201" y="3605826"/>
            <a:ext cx="10515600" cy="953200"/>
          </a:xfrm>
        </p:spPr>
        <p:txBody>
          <a:bodyPr>
            <a:normAutofit/>
          </a:bodyPr>
          <a:lstStyle>
            <a:lvl1pPr marL="290223" indent="0">
              <a:buSzPct val="120000"/>
              <a:buFont typeface="Courier New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4625356"/>
            <a:ext cx="10515600" cy="513360"/>
          </a:xfrm>
        </p:spPr>
        <p:txBody>
          <a:bodyPr>
            <a:normAutofit/>
          </a:bodyPr>
          <a:lstStyle>
            <a:lvl1pPr marL="278613" indent="-278613">
              <a:buSzPct val="120000"/>
              <a:buFont typeface="Courier New" charset="0"/>
              <a:buChar char="o"/>
              <a:defRPr sz="1950">
                <a:solidFill>
                  <a:schemeClr val="accent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838201" y="5133689"/>
            <a:ext cx="10515600" cy="827142"/>
          </a:xfrm>
        </p:spPr>
        <p:txBody>
          <a:bodyPr>
            <a:normAutofit/>
          </a:bodyPr>
          <a:lstStyle>
            <a:lvl1pPr marL="290223" indent="0">
              <a:buSzPct val="120000"/>
              <a:buFont typeface="Courier New" charset="0"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628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1" y="1712408"/>
            <a:ext cx="10515600" cy="4351338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  <a:lvl2pPr marL="371484" indent="0" algn="l">
              <a:buNone/>
              <a:defRPr sz="975"/>
            </a:lvl2pPr>
            <a:lvl3pPr marL="742969" indent="0" algn="l">
              <a:buNone/>
              <a:defRPr sz="975"/>
            </a:lvl3pPr>
            <a:lvl4pPr marL="1114453" indent="0" algn="l">
              <a:buNone/>
              <a:defRPr sz="975"/>
            </a:lvl4pPr>
            <a:lvl5pPr marL="1485937" indent="0" algn="l">
              <a:buNone/>
              <a:defRPr sz="9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38201" y="2257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012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583B-ED7F-42A7-9C0C-F31C69E485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member name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477-0557-4C19-91BC-A2551C099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657"/>
            <a:ext cx="10515600" cy="4351338"/>
          </a:xfrm>
        </p:spPr>
        <p:txBody>
          <a:bodyPr numCol="2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A073-076F-4B17-850E-DB295EF5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33BA-460C-41EB-93B6-F0399FC48A29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3DB4A-3A87-4698-8BD7-354AF2B6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069C1-C1EB-453C-B280-D324C3D6F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9696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Team member role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DA7C5-18CE-4948-B9DC-7D53A634A5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58400" y="425001"/>
            <a:ext cx="1188000" cy="1187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add picture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CC54E6-39CF-4DDB-A591-4F96CFF2A6DE}"/>
              </a:ext>
            </a:extLst>
          </p:cNvPr>
          <p:cNvGrpSpPr/>
          <p:nvPr userDrawn="1"/>
        </p:nvGrpSpPr>
        <p:grpSpPr>
          <a:xfrm>
            <a:off x="0" y="6428827"/>
            <a:ext cx="12192000" cy="347823"/>
            <a:chOff x="0" y="6428827"/>
            <a:chExt cx="12192000" cy="34782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3305086-F0D5-42AE-AF3D-794E7FEF8A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2C8C01-4627-4DA3-BC8B-7A276FFAB8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1155" y="6670766"/>
              <a:ext cx="580845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36E7720-F714-4C24-8C69-F87B805C2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895" y="6428827"/>
              <a:ext cx="698979" cy="34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2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2 col - 2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B2ED1D-CC27-45DA-9801-404554883E60}"/>
              </a:ext>
            </a:extLst>
          </p:cNvPr>
          <p:cNvSpPr/>
          <p:nvPr userDrawn="1"/>
        </p:nvSpPr>
        <p:spPr>
          <a:xfrm>
            <a:off x="6534150" y="0"/>
            <a:ext cx="5657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F583B-ED7F-42A7-9C0C-F31C69E4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996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477-0557-4C19-91BC-A2551C099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2163"/>
            <a:ext cx="4733925" cy="400583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88BA7-C2F9-4BB2-9F4D-0A50FC575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199" y="1362075"/>
            <a:ext cx="4391025" cy="485831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A073-076F-4B17-850E-DB295EF5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DC8E-E41C-4660-AA59-6C41FEBA05B8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3DB4A-3A87-4698-8BD7-354AF2B6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069C1-C1EB-453C-B280-D324C3D6F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25613"/>
            <a:ext cx="4733925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3C56981-2CA4-4A84-A04A-5567329F1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0" y="1025525"/>
            <a:ext cx="4388026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E0B111A-9606-4323-9E9E-D0C4228C30E3}"/>
              </a:ext>
            </a:extLst>
          </p:cNvPr>
          <p:cNvSpPr txBox="1">
            <a:spLocks/>
          </p:cNvSpPr>
          <p:nvPr userDrawn="1"/>
        </p:nvSpPr>
        <p:spPr>
          <a:xfrm>
            <a:off x="11784874" y="6373138"/>
            <a:ext cx="407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B79D7-C88C-447F-981D-9AFE28CC7A49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73663-FE75-4350-94EF-6395BADCEA1B}"/>
              </a:ext>
            </a:extLst>
          </p:cNvPr>
          <p:cNvGrpSpPr/>
          <p:nvPr userDrawn="1"/>
        </p:nvGrpSpPr>
        <p:grpSpPr>
          <a:xfrm>
            <a:off x="0" y="6428827"/>
            <a:ext cx="12192000" cy="347823"/>
            <a:chOff x="0" y="6428827"/>
            <a:chExt cx="12192000" cy="34782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35850FA-0B2F-4E63-BC97-B0A209DB8A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E0069D-7FFB-486D-9BB0-55BC88BE7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1155" y="6670766"/>
              <a:ext cx="580845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20F0364-0557-4102-A4B3-FEFB5A01E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895" y="6428827"/>
              <a:ext cx="698979" cy="34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92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2 col - 2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B2ED1D-CC27-45DA-9801-404554883E60}"/>
              </a:ext>
            </a:extLst>
          </p:cNvPr>
          <p:cNvSpPr/>
          <p:nvPr userDrawn="1"/>
        </p:nvSpPr>
        <p:spPr>
          <a:xfrm>
            <a:off x="6534150" y="0"/>
            <a:ext cx="5657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F583B-ED7F-42A7-9C0C-F31C69E4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996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477-0557-4C19-91BC-A2551C099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2163"/>
            <a:ext cx="4733925" cy="400583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A073-076F-4B17-850E-DB295EF5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29D7-DE33-4CC5-8256-C11E4DC3FD21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3DB4A-3A87-4698-8BD7-354AF2B6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069C1-C1EB-453C-B280-D324C3D6F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25613"/>
            <a:ext cx="4733925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8342788-2887-4885-8383-617C110FD0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900" y="1725613"/>
            <a:ext cx="4651375" cy="4341812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AU" dirty="0"/>
              <a:t>Diagram or 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C50CF0E-E9A9-4273-AEF3-D0122E9D9C78}"/>
              </a:ext>
            </a:extLst>
          </p:cNvPr>
          <p:cNvSpPr txBox="1">
            <a:spLocks/>
          </p:cNvSpPr>
          <p:nvPr userDrawn="1"/>
        </p:nvSpPr>
        <p:spPr>
          <a:xfrm>
            <a:off x="11784874" y="6373138"/>
            <a:ext cx="407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B79D7-C88C-447F-981D-9AFE28CC7A49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D682CD-AE7C-40DB-B8BE-3421BDA8A1C0}"/>
              </a:ext>
            </a:extLst>
          </p:cNvPr>
          <p:cNvGrpSpPr/>
          <p:nvPr userDrawn="1"/>
        </p:nvGrpSpPr>
        <p:grpSpPr>
          <a:xfrm>
            <a:off x="0" y="6428827"/>
            <a:ext cx="12192000" cy="347823"/>
            <a:chOff x="0" y="6428827"/>
            <a:chExt cx="12192000" cy="34782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6F54813-16AD-47F9-9845-ABE7F40C08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86B6E6B-A7A7-4411-83A1-38004DFEA7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1155" y="6670766"/>
              <a:ext cx="580845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3072B1B-5FA2-4D42-BEC2-F4947E47B5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895" y="6428827"/>
              <a:ext cx="698979" cy="34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67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97C2-F56A-4A81-9718-CB644DCA2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471299"/>
            <a:ext cx="4114800" cy="996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</a:t>
            </a:r>
            <a:br>
              <a:rPr lang="en-US"/>
            </a:br>
            <a:r>
              <a:rPr lang="en-US"/>
              <a:t>title goes here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5E493-02F7-406E-92DB-6AA643C2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76D9-D642-4356-9F07-1D3AC78BCB52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41C45-4CAD-4335-BA17-B887D856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92DBED2-F357-4D78-A5CE-1BF734E4F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62099" y="1498256"/>
            <a:ext cx="3381375" cy="2924175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01A9ED9-2A38-4DF5-8E10-605D075FF9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7621" y="1700213"/>
            <a:ext cx="4933533" cy="4243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1E5EB0D-4268-44C7-A172-9CE3EEF0E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8265" y="1363307"/>
            <a:ext cx="4932809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37BA26-8E99-4219-9D32-A50645661608}"/>
              </a:ext>
            </a:extLst>
          </p:cNvPr>
          <p:cNvGrpSpPr/>
          <p:nvPr userDrawn="1"/>
        </p:nvGrpSpPr>
        <p:grpSpPr>
          <a:xfrm>
            <a:off x="0" y="6428827"/>
            <a:ext cx="12192000" cy="347823"/>
            <a:chOff x="0" y="6428827"/>
            <a:chExt cx="12192000" cy="34782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928DD2-9870-4D87-AF1A-BC639D68E6A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EEFBF7-FE10-4A69-BBF1-D5E099595F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1155" y="6670766"/>
              <a:ext cx="580845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FBF8505-EC60-4DDE-8AF2-264E49BC5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895" y="6428827"/>
              <a:ext cx="698979" cy="34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63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3C85E3-2716-4870-A288-0C4258580AD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397C2-F56A-4A81-9718-CB644DCA2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471299"/>
            <a:ext cx="4114800" cy="996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</a:t>
            </a:r>
            <a:br>
              <a:rPr lang="en-US"/>
            </a:br>
            <a:r>
              <a:rPr lang="en-US"/>
              <a:t>title goes here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5E493-02F7-406E-92DB-6AA643C2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323F-C001-4545-9DF5-62A8814D95E4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41C45-4CAD-4335-BA17-B887D856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92DBED2-F357-4D78-A5CE-1BF734E4F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62099" y="1498256"/>
            <a:ext cx="3381375" cy="2924175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9FF7B1-6054-427E-B970-6509BF259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7621" y="1700213"/>
            <a:ext cx="4933533" cy="4243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5664BC6-E32E-4746-B258-C81F3A57C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8265" y="1363307"/>
            <a:ext cx="4932809" cy="336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AU"/>
              <a:t>Subtitle (delete if not required)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7BCC50D-D042-4149-9188-EADE8760028A}"/>
              </a:ext>
            </a:extLst>
          </p:cNvPr>
          <p:cNvSpPr txBox="1">
            <a:spLocks/>
          </p:cNvSpPr>
          <p:nvPr userDrawn="1"/>
        </p:nvSpPr>
        <p:spPr>
          <a:xfrm>
            <a:off x="11784874" y="6373138"/>
            <a:ext cx="407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B79D7-C88C-447F-981D-9AFE28CC7A49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730F78-920B-4FBC-8602-E5601FE5D888}"/>
              </a:ext>
            </a:extLst>
          </p:cNvPr>
          <p:cNvGrpSpPr/>
          <p:nvPr userDrawn="1"/>
        </p:nvGrpSpPr>
        <p:grpSpPr>
          <a:xfrm>
            <a:off x="0" y="6428827"/>
            <a:ext cx="12192000" cy="347823"/>
            <a:chOff x="0" y="6428827"/>
            <a:chExt cx="12192000" cy="34782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CD133C-944F-42EA-94B9-9FD4A0C428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12D5ABE-A8B7-4BD0-8DD9-B9B383E7FC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1155" y="6670766"/>
              <a:ext cx="580845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842ECBC-569B-43F0-8FB6-6236C8409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895" y="6428827"/>
              <a:ext cx="698979" cy="34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62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8881-EC79-4D44-9631-22EC5C7FA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38251"/>
            <a:ext cx="5124450" cy="996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82AB2-F0DA-4517-BCD6-655A8D10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82C6-F445-47ED-9945-B403D8275C94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B81AD-ED57-4A82-9EDE-E221F33C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85A08F-511F-4C6F-9F81-08ED80B40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0287" y="2533650"/>
            <a:ext cx="5095875" cy="32670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0AAA536-0E4A-4CDB-98A0-CC08E93802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14424" y="1524000"/>
            <a:ext cx="4114799" cy="3943350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AU" dirty="0"/>
              <a:t>Diagram or picture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DCBE77-1D90-48F5-ABEB-731163197D7A}"/>
              </a:ext>
            </a:extLst>
          </p:cNvPr>
          <p:cNvGrpSpPr/>
          <p:nvPr userDrawn="1"/>
        </p:nvGrpSpPr>
        <p:grpSpPr>
          <a:xfrm>
            <a:off x="0" y="6428827"/>
            <a:ext cx="12192000" cy="347823"/>
            <a:chOff x="0" y="6428827"/>
            <a:chExt cx="12192000" cy="34782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09DFCB6-53D1-4314-BB67-8395747CD7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670766"/>
              <a:ext cx="1094667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FE691A-675E-4ABC-99BF-37CE570567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1155" y="6670766"/>
              <a:ext cx="580845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FC8C269-0BFB-44B5-9756-9BCFD5D5B8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895" y="6428827"/>
              <a:ext cx="698979" cy="34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17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2532D-62A3-4253-8A2C-FB7CFE31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E64CE-8CFA-40F7-9380-03BA5B068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6657"/>
            <a:ext cx="10515600" cy="446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28CB4-379F-4BCA-86FF-7E7C9A22D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0EEF-58CD-446C-89AD-2879B4C7A95C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D6BE5-346C-4B75-9B1E-E696516F3C55}"/>
              </a:ext>
            </a:extLst>
          </p:cNvPr>
          <p:cNvSpPr txBox="1"/>
          <p:nvPr userDrawn="1"/>
        </p:nvSpPr>
        <p:spPr>
          <a:xfrm>
            <a:off x="5114801" y="6423496"/>
            <a:ext cx="16257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COMMERCIAL-IN-CONFIDENCE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70B4D-6C75-43D8-87FC-96D668E5DC10}"/>
              </a:ext>
            </a:extLst>
          </p:cNvPr>
          <p:cNvSpPr txBox="1">
            <a:spLocks/>
          </p:cNvSpPr>
          <p:nvPr userDrawn="1"/>
        </p:nvSpPr>
        <p:spPr>
          <a:xfrm>
            <a:off x="11784874" y="6373138"/>
            <a:ext cx="407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B79D7-C88C-447F-981D-9AFE28CC7A4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06602-DDD7-48DB-B84C-4E12F53AA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585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20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36" r:id="rId11"/>
    <p:sldLayoutId id="2147483712" r:id="rId12"/>
    <p:sldLayoutId id="2147483713" r:id="rId13"/>
    <p:sldLayoutId id="2147483714" r:id="rId14"/>
    <p:sldLayoutId id="214748382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303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163513" algn="l" defTabSz="801688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555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14605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7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pos="7174">
          <p15:clr>
            <a:srgbClr val="F26B43"/>
          </p15:clr>
        </p15:guide>
        <p15:guide id="6" pos="529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orient="horz" pos="390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2532D-62A3-4253-8A2C-FB7CFE31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E64CE-8CFA-40F7-9380-03BA5B068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6657"/>
            <a:ext cx="10515600" cy="446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28CB4-379F-4BCA-86FF-7E7C9A22D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0EEF-58CD-446C-89AD-2879B4C7A95C}" type="datetime1">
              <a:rPr lang="en-AU" smtClean="0"/>
              <a:t>04/06/2020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D6BE5-346C-4B75-9B1E-E696516F3C55}"/>
              </a:ext>
            </a:extLst>
          </p:cNvPr>
          <p:cNvSpPr txBox="1"/>
          <p:nvPr userDrawn="1"/>
        </p:nvSpPr>
        <p:spPr>
          <a:xfrm>
            <a:off x="5114801" y="6423496"/>
            <a:ext cx="16257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COMMERCIAL-IN-CONFIDENCE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70B4D-6C75-43D8-87FC-96D668E5DC10}"/>
              </a:ext>
            </a:extLst>
          </p:cNvPr>
          <p:cNvSpPr txBox="1">
            <a:spLocks/>
          </p:cNvSpPr>
          <p:nvPr userDrawn="1"/>
        </p:nvSpPr>
        <p:spPr>
          <a:xfrm>
            <a:off x="11784874" y="6373138"/>
            <a:ext cx="407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B79D7-C88C-447F-981D-9AFE28CC7A4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06602-DDD7-48DB-B84C-4E12F53AA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796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303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163513" algn="l" defTabSz="801688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555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14605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7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pos="7174">
          <p15:clr>
            <a:srgbClr val="F26B43"/>
          </p15:clr>
        </p15:guide>
        <p15:guide id="6" pos="529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orient="horz" pos="39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2257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645921"/>
            <a:ext cx="10515600" cy="453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E9B6C-A6B3-4467-8A8D-379D9DA910D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38201" y="6268252"/>
            <a:ext cx="1274476" cy="5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6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txStyles>
    <p:titleStyle>
      <a:lvl1pPr algn="l" defTabSz="742969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accent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0" indent="0" algn="l" defTabSz="742969" rtl="0" eaLnBrk="1" latinLnBrk="0" hangingPunct="1">
        <a:lnSpc>
          <a:spcPct val="90000"/>
        </a:lnSpc>
        <a:spcBef>
          <a:spcPts val="813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84" indent="0" algn="l" defTabSz="742969" rtl="0" eaLnBrk="1" latinLnBrk="0" hangingPunct="1">
        <a:lnSpc>
          <a:spcPct val="90000"/>
        </a:lnSpc>
        <a:spcBef>
          <a:spcPts val="406"/>
        </a:spcBef>
        <a:buFont typeface="Arial"/>
        <a:buNone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indent="0" algn="l" defTabSz="742969" rtl="0" eaLnBrk="1" latinLnBrk="0" hangingPunct="1">
        <a:lnSpc>
          <a:spcPct val="90000"/>
        </a:lnSpc>
        <a:spcBef>
          <a:spcPts val="406"/>
        </a:spcBef>
        <a:buFont typeface="Arial"/>
        <a:buNone/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indent="0" algn="l" defTabSz="742969" rtl="0" eaLnBrk="1" latinLnBrk="0" hangingPunct="1">
        <a:lnSpc>
          <a:spcPct val="90000"/>
        </a:lnSpc>
        <a:spcBef>
          <a:spcPts val="406"/>
        </a:spcBef>
        <a:buFont typeface="Arial"/>
        <a:buNone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indent="0" algn="l" defTabSz="742969" rtl="0" eaLnBrk="1" latinLnBrk="0" hangingPunct="1">
        <a:lnSpc>
          <a:spcPct val="90000"/>
        </a:lnSpc>
        <a:spcBef>
          <a:spcPts val="406"/>
        </a:spcBef>
        <a:buFont typeface="Arial"/>
        <a:buNone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64" indent="-185742" algn="l" defTabSz="742969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648" indent="-185742" algn="l" defTabSz="742969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132" indent="-185742" algn="l" defTabSz="742969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17" indent="-185742" algn="l" defTabSz="742969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qld.gov.au/" TargetMode="External"/><Relationship Id="rId2" Type="http://schemas.openxmlformats.org/officeDocument/2006/relationships/hyperlink" Target="mailto:rkqueries@archives.qld.gov.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rgov.qld.gov.au/records-relating-vulnerable-person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983A22-7E40-43FC-8612-469D03F2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030" y="2814637"/>
            <a:ext cx="3866855" cy="12287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58846A-FE3B-4635-9F02-41D155E402AC}"/>
              </a:ext>
            </a:extLst>
          </p:cNvPr>
          <p:cNvSpPr txBox="1">
            <a:spLocks/>
          </p:cNvSpPr>
          <p:nvPr/>
        </p:nvSpPr>
        <p:spPr>
          <a:xfrm>
            <a:off x="7563463" y="4091301"/>
            <a:ext cx="2760198" cy="476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7303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163513" algn="l" defTabSz="801688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555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460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b="1" dirty="0"/>
              <a:t>Queensland State Archives</a:t>
            </a:r>
          </a:p>
          <a:p>
            <a:pPr marL="0" indent="0">
              <a:buNone/>
            </a:pPr>
            <a:endParaRPr lang="en-AU" sz="1800" b="1" dirty="0"/>
          </a:p>
          <a:p>
            <a:endParaRPr lang="en-AU" sz="1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9951E-4073-47F9-9212-EE90A55B1619}"/>
              </a:ext>
            </a:extLst>
          </p:cNvPr>
          <p:cNvSpPr txBox="1"/>
          <p:nvPr/>
        </p:nvSpPr>
        <p:spPr>
          <a:xfrm>
            <a:off x="1521123" y="1081657"/>
            <a:ext cx="6833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2">
                    <a:lumMod val="50000"/>
                  </a:schemeClr>
                </a:solidFill>
              </a:rPr>
              <a:t>Vulnerable persons and records management</a:t>
            </a:r>
            <a:endParaRPr lang="en-A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3BBEC1-6258-4841-ABB8-253AEAD2A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638" y="4329793"/>
            <a:ext cx="3491206" cy="16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6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48CB8E-285D-4FA1-82AD-4C3855CA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32" y="380037"/>
            <a:ext cx="10515600" cy="996950"/>
          </a:xfrm>
        </p:spPr>
        <p:txBody>
          <a:bodyPr/>
          <a:lstStyle/>
          <a:p>
            <a:r>
              <a:rPr lang="en-GB" dirty="0"/>
              <a:t>More information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DA8922-7886-449D-85F6-6BD2C1343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8155"/>
            <a:ext cx="3599570" cy="1712343"/>
          </a:xfrm>
        </p:spPr>
        <p:txBody>
          <a:bodyPr/>
          <a:lstStyle/>
          <a:p>
            <a:r>
              <a:rPr lang="en-AU" sz="1800" dirty="0"/>
              <a:t>Michelle </a:t>
            </a:r>
            <a:r>
              <a:rPr lang="en-AU" sz="1800" dirty="0" err="1"/>
              <a:t>Teis</a:t>
            </a:r>
            <a:endParaRPr lang="en-AU" sz="1800" dirty="0"/>
          </a:p>
          <a:p>
            <a:r>
              <a:rPr lang="en-AU" sz="1800" dirty="0"/>
              <a:t>Partner, GWI</a:t>
            </a:r>
          </a:p>
          <a:p>
            <a:r>
              <a:rPr lang="en-AU" sz="1800" dirty="0"/>
              <a:t>michelle.teis@gwi.com.au</a:t>
            </a:r>
          </a:p>
          <a:p>
            <a:r>
              <a:rPr lang="en-AU" sz="1800" dirty="0"/>
              <a:t>m: 0419 729 838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20DAC0-1015-42E4-92CD-BF7E1E1018BF}"/>
              </a:ext>
            </a:extLst>
          </p:cNvPr>
          <p:cNvSpPr txBox="1">
            <a:spLocks/>
          </p:cNvSpPr>
          <p:nvPr/>
        </p:nvSpPr>
        <p:spPr>
          <a:xfrm>
            <a:off x="7244276" y="4378155"/>
            <a:ext cx="3866856" cy="1543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7303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163513" algn="l" defTabSz="801688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555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460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/>
              <a:t>Queensland State Archives</a:t>
            </a:r>
          </a:p>
          <a:p>
            <a:r>
              <a:rPr lang="en-AU" sz="1800" dirty="0"/>
              <a:t>Phone: 07 3037 6630</a:t>
            </a:r>
          </a:p>
          <a:p>
            <a:r>
              <a:rPr lang="en-AU" sz="1800" dirty="0"/>
              <a:t>Email:  </a:t>
            </a:r>
            <a:r>
              <a:rPr lang="en-AU" sz="1800" dirty="0">
                <a:hlinkClick r:id="rId2"/>
              </a:rPr>
              <a:t>rkqueries@archives.qld.gov.au</a:t>
            </a:r>
            <a:endParaRPr lang="en-AU" sz="1800" dirty="0"/>
          </a:p>
          <a:p>
            <a:r>
              <a:rPr lang="en-AU" sz="1800" dirty="0"/>
              <a:t>Web: </a:t>
            </a:r>
            <a:r>
              <a:rPr lang="en-AU" sz="1800" dirty="0">
                <a:hlinkClick r:id="rId3"/>
              </a:rPr>
              <a:t>www.archives.qld.gov.au</a:t>
            </a:r>
            <a:endParaRPr lang="en-AU" sz="1800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7140C9-9E97-4251-A92B-B73AE47AF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277" y="3041480"/>
            <a:ext cx="3866855" cy="1228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6F9220-8BDD-4F33-B605-9D96842C8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13" y="2725437"/>
            <a:ext cx="3491206" cy="1652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2A18DB-9F29-40B6-981B-FA8C018CC42B}"/>
              </a:ext>
            </a:extLst>
          </p:cNvPr>
          <p:cNvSpPr/>
          <p:nvPr/>
        </p:nvSpPr>
        <p:spPr>
          <a:xfrm>
            <a:off x="595532" y="1557992"/>
            <a:ext cx="10278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Vulnerable persons guidance:</a:t>
            </a:r>
          </a:p>
          <a:p>
            <a:r>
              <a:rPr lang="en-AU" sz="2400" dirty="0">
                <a:hlinkClick r:id="rId6"/>
              </a:rPr>
              <a:t>www.forgov.qld.gov.au/records-relating-vulnerable-persons</a:t>
            </a:r>
            <a:r>
              <a:rPr lang="en-AU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0128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9E3E-B9A5-4456-A160-07574F15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13" y="106832"/>
            <a:ext cx="10515600" cy="1149092"/>
          </a:xfrm>
        </p:spPr>
        <p:txBody>
          <a:bodyPr/>
          <a:lstStyle/>
          <a:p>
            <a:r>
              <a:rPr lang="en-AU" dirty="0"/>
              <a:t>Genesis of QSA advice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4E8508-CAAB-411E-896F-848DBAAF4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731646"/>
              </p:ext>
            </p:extLst>
          </p:nvPr>
        </p:nvGraphicFramePr>
        <p:xfrm>
          <a:off x="254000" y="1255924"/>
          <a:ext cx="11684000" cy="518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544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6823-84DE-4900-ACA8-05417D27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79" y="443664"/>
            <a:ext cx="10515600" cy="996950"/>
          </a:xfrm>
        </p:spPr>
        <p:txBody>
          <a:bodyPr/>
          <a:lstStyle/>
          <a:p>
            <a:r>
              <a:rPr lang="en-AU" dirty="0"/>
              <a:t>A theme of poor </a:t>
            </a:r>
            <a:br>
              <a:rPr lang="en-AU" dirty="0"/>
            </a:br>
            <a:r>
              <a:rPr lang="en-AU" dirty="0"/>
              <a:t>information governance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F5300F-3BE0-4EBA-96F2-4C70FB7666DC}"/>
              </a:ext>
            </a:extLst>
          </p:cNvPr>
          <p:cNvSpPr/>
          <p:nvPr/>
        </p:nvSpPr>
        <p:spPr>
          <a:xfrm>
            <a:off x="295915" y="1763450"/>
            <a:ext cx="5613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Recent reports and enquiries across Australia have highlighted a theme of poor information sharing and governance.</a:t>
            </a:r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563E8D1-E1B4-4A13-9AE3-92AB38348D1C}"/>
              </a:ext>
            </a:extLst>
          </p:cNvPr>
          <p:cNvSpPr txBox="1">
            <a:spLocks/>
          </p:cNvSpPr>
          <p:nvPr/>
        </p:nvSpPr>
        <p:spPr>
          <a:xfrm>
            <a:off x="295916" y="3081585"/>
            <a:ext cx="5613089" cy="42433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7303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163513" algn="l" defTabSz="801688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555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460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Examples include:</a:t>
            </a:r>
          </a:p>
          <a:p>
            <a:pPr marL="285750" indent="-285750"/>
            <a:r>
              <a:rPr lang="en-US" sz="1600" dirty="0"/>
              <a:t>Royal Commission into Institutional Responses to Child Sexual Abuse (RCIRCSA)</a:t>
            </a:r>
          </a:p>
          <a:p>
            <a:pPr marL="285750" indent="-285750"/>
            <a:r>
              <a:rPr lang="en-US" sz="1600" dirty="0"/>
              <a:t>Royal Commission into Aged Care</a:t>
            </a:r>
          </a:p>
          <a:p>
            <a:pPr marL="285750" indent="-285750"/>
            <a:r>
              <a:rPr lang="en-US" sz="1600" dirty="0"/>
              <a:t>NOT NOW, NOT EVER: Putting an End to Domestic and Family Violence in Queensland</a:t>
            </a:r>
          </a:p>
          <a:p>
            <a:pPr marL="285750" indent="-285750"/>
            <a:r>
              <a:rPr lang="en-US" sz="1600" dirty="0"/>
              <a:t>Operation Impala.</a:t>
            </a:r>
          </a:p>
          <a:p>
            <a:pPr marL="285750" indent="-285750"/>
            <a:endParaRPr lang="en-US" sz="1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3"/>
                </a:solidFill>
                <a:latin typeface="Georgia" panose="02040502050405020303" pitchFamily="18" charset="0"/>
              </a:rPr>
              <a:t>The common denominator is vulnerable people.</a:t>
            </a:r>
            <a:endParaRPr lang="en-AU" sz="1800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A close up of a hand&#10;&#10;Description automatically generated">
            <a:extLst>
              <a:ext uri="{FF2B5EF4-FFF2-40B4-BE49-F238E27FC236}">
                <a16:creationId xmlns:a16="http://schemas.microsoft.com/office/drawing/2014/main" id="{59D83398-5510-42CD-9E2E-B5B572A3B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0762" y="-42074"/>
            <a:ext cx="6021238" cy="69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6823-84DE-4900-ACA8-05417D27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22264"/>
            <a:ext cx="10515600" cy="996950"/>
          </a:xfrm>
        </p:spPr>
        <p:txBody>
          <a:bodyPr/>
          <a:lstStyle/>
          <a:p>
            <a:r>
              <a:rPr lang="en-AU" dirty="0"/>
              <a:t>Sector: Aged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CF4A0-859A-4DDF-A349-987531A20084}"/>
              </a:ext>
            </a:extLst>
          </p:cNvPr>
          <p:cNvSpPr txBox="1"/>
          <p:nvPr/>
        </p:nvSpPr>
        <p:spPr>
          <a:xfrm>
            <a:off x="338927" y="2103682"/>
            <a:ext cx="54078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Aged Care clients were challenged by the requests of the Royal Commission for data and information: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Full and accurate records not being maintained or the right data not being collected consistently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Inability to locate the data and information requested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Limited skills to analyse the data to provide comprehensive evidence –based responses.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33" name="Picture 32" descr="A close up of a person&#10;&#10;Description automatically generated">
            <a:extLst>
              <a:ext uri="{FF2B5EF4-FFF2-40B4-BE49-F238E27FC236}">
                <a16:creationId xmlns:a16="http://schemas.microsoft.com/office/drawing/2014/main" id="{5A4D5249-8F91-41A5-918F-DA709D622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6008" y="-25003"/>
            <a:ext cx="6021238" cy="690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5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6823-84DE-4900-ACA8-05417D27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44" y="336551"/>
            <a:ext cx="10515600" cy="996950"/>
          </a:xfrm>
        </p:spPr>
        <p:txBody>
          <a:bodyPr/>
          <a:lstStyle/>
          <a:p>
            <a:r>
              <a:rPr lang="en-AU" dirty="0"/>
              <a:t>Sector: Human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CF4A0-859A-4DDF-A349-987531A20084}"/>
              </a:ext>
            </a:extLst>
          </p:cNvPr>
          <p:cNvSpPr txBox="1"/>
          <p:nvPr/>
        </p:nvSpPr>
        <p:spPr>
          <a:xfrm>
            <a:off x="350146" y="2367342"/>
            <a:ext cx="54078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National </a:t>
            </a:r>
            <a:r>
              <a:rPr lang="en-AU" dirty="0"/>
              <a:t>Redress Scheme was designed to </a:t>
            </a:r>
            <a:r>
              <a:rPr lang="en-US" dirty="0"/>
              <a:t>help people who have experienced institutional child sexual abuse.</a:t>
            </a:r>
          </a:p>
          <a:p>
            <a:endParaRPr lang="en-US" dirty="0"/>
          </a:p>
          <a:p>
            <a:r>
              <a:rPr lang="en-US" dirty="0"/>
              <a:t>In some cases records relating to complaints had been destroyed. </a:t>
            </a:r>
          </a:p>
          <a:p>
            <a:endParaRPr lang="en-US" dirty="0"/>
          </a:p>
          <a:p>
            <a:r>
              <a:rPr lang="en-US" dirty="0"/>
              <a:t>Therefore, the records are unavailable to expedite or support claims.</a:t>
            </a:r>
            <a:endParaRPr lang="en-AU" dirty="0"/>
          </a:p>
        </p:txBody>
      </p:sp>
      <p:pic>
        <p:nvPicPr>
          <p:cNvPr id="12" name="Picture 11" descr="A picture containing person, man, indoor, cellphone&#10;&#10;Description automatically generated">
            <a:extLst>
              <a:ext uri="{FF2B5EF4-FFF2-40B4-BE49-F238E27FC236}">
                <a16:creationId xmlns:a16="http://schemas.microsoft.com/office/drawing/2014/main" id="{3DA96FF4-AE51-45CA-BBE1-0C3A751581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580" y="0"/>
            <a:ext cx="6905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8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6823-84DE-4900-ACA8-05417D27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300832"/>
            <a:ext cx="10515600" cy="996950"/>
          </a:xfrm>
        </p:spPr>
        <p:txBody>
          <a:bodyPr/>
          <a:lstStyle/>
          <a:p>
            <a:r>
              <a:rPr lang="en-AU" dirty="0"/>
              <a:t>Sector: Criminal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CF4A0-859A-4DDF-A349-987531A20084}"/>
              </a:ext>
            </a:extLst>
          </p:cNvPr>
          <p:cNvSpPr txBox="1"/>
          <p:nvPr/>
        </p:nvSpPr>
        <p:spPr>
          <a:xfrm>
            <a:off x="406244" y="2339295"/>
            <a:ext cx="5407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not uncommon in the criminal services sector for body worn cameras or CCTV to record on a 24x7 basis. </a:t>
            </a:r>
          </a:p>
          <a:p>
            <a:endParaRPr lang="en-US" dirty="0"/>
          </a:p>
          <a:p>
            <a:r>
              <a:rPr lang="en-US" dirty="0"/>
              <a:t>It is however common to find that footage is overwritten regularly based on a lack of understanding of retention and disposal requirements. Alternatively discovery is impacted by keeping everything.</a:t>
            </a:r>
          </a:p>
          <a:p>
            <a:endParaRPr lang="en-US" dirty="0"/>
          </a:p>
          <a:p>
            <a:r>
              <a:rPr lang="en-AU" dirty="0"/>
              <a:t>The footage may contain evidence of interactions and contact with vulnerable persons.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bstract background of data">
            <a:extLst>
              <a:ext uri="{FF2B5EF4-FFF2-40B4-BE49-F238E27FC236}">
                <a16:creationId xmlns:a16="http://schemas.microsoft.com/office/drawing/2014/main" id="{EC4F32F5-A4BB-4109-9D75-EC191C0D1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62" y="0"/>
            <a:ext cx="602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6823-84DE-4900-ACA8-05417D27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8" y="301358"/>
            <a:ext cx="10515600" cy="996950"/>
          </a:xfrm>
        </p:spPr>
        <p:txBody>
          <a:bodyPr/>
          <a:lstStyle/>
          <a:p>
            <a:r>
              <a:rPr lang="en-AU" dirty="0"/>
              <a:t>Sector: Local Government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CF4A0-859A-4DDF-A349-987531A20084}"/>
              </a:ext>
            </a:extLst>
          </p:cNvPr>
          <p:cNvSpPr txBox="1"/>
          <p:nvPr/>
        </p:nvSpPr>
        <p:spPr>
          <a:xfrm>
            <a:off x="359568" y="2270925"/>
            <a:ext cx="5407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government authorities manage the accessibility to Council owned buildings, facilities and services such as customer service centres, car parks, meeting rooms within Council building,  libraries etc.</a:t>
            </a:r>
          </a:p>
          <a:p>
            <a:endParaRPr lang="en-US" dirty="0"/>
          </a:p>
          <a:p>
            <a:r>
              <a:rPr lang="en-AU" dirty="0"/>
              <a:t>Public authorities must carefully assess how their business interacts with vulnerable persons.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Handicapped parking spot">
            <a:extLst>
              <a:ext uri="{FF2B5EF4-FFF2-40B4-BE49-F238E27FC236}">
                <a16:creationId xmlns:a16="http://schemas.microsoft.com/office/drawing/2014/main" id="{13B3A505-BB43-42E4-86B8-E129B23C6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89" y="0"/>
            <a:ext cx="6050811" cy="695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6823-84DE-4900-ACA8-05417D27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31" y="346237"/>
            <a:ext cx="10515600" cy="996950"/>
          </a:xfrm>
        </p:spPr>
        <p:txBody>
          <a:bodyPr/>
          <a:lstStyle/>
          <a:p>
            <a:r>
              <a:rPr lang="en-AU" dirty="0"/>
              <a:t>The 3 most common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CF4A0-859A-4DDF-A349-987531A20084}"/>
              </a:ext>
            </a:extLst>
          </p:cNvPr>
          <p:cNvSpPr txBox="1"/>
          <p:nvPr/>
        </p:nvSpPr>
        <p:spPr>
          <a:xfrm>
            <a:off x="795965" y="1766042"/>
            <a:ext cx="106000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/>
              <a:t> Do we have to keep everything?</a:t>
            </a: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/>
              <a:t> What do I have to do?</a:t>
            </a: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/>
              <a:t> When do I have to do it by? </a:t>
            </a:r>
          </a:p>
        </p:txBody>
      </p:sp>
    </p:spTree>
    <p:extLst>
      <p:ext uri="{BB962C8B-B14F-4D97-AF65-F5344CB8AC3E}">
        <p14:creationId xmlns:p14="http://schemas.microsoft.com/office/powerpoint/2010/main" val="391624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95B696-1CEC-4F7A-A8D8-1FF00EC83FD8}"/>
              </a:ext>
            </a:extLst>
          </p:cNvPr>
          <p:cNvSpPr txBox="1">
            <a:spLocks/>
          </p:cNvSpPr>
          <p:nvPr/>
        </p:nvSpPr>
        <p:spPr>
          <a:xfrm>
            <a:off x="629854" y="504581"/>
            <a:ext cx="9882278" cy="106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Key takeaways</a:t>
            </a:r>
            <a:endParaRPr lang="en-AU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EF9DE7B-CA9F-4CDB-8DBE-5AE87AA04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906368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098251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GWI colours">
      <a:dk1>
        <a:srgbClr val="58595B"/>
      </a:dk1>
      <a:lt1>
        <a:sysClr val="window" lastClr="FFFFFF"/>
      </a:lt1>
      <a:dk2>
        <a:srgbClr val="F9D6E9"/>
      </a:dk2>
      <a:lt2>
        <a:srgbClr val="C6D3ED"/>
      </a:lt2>
      <a:accent1>
        <a:srgbClr val="EDEDED"/>
      </a:accent1>
      <a:accent2>
        <a:srgbClr val="58595B"/>
      </a:accent2>
      <a:accent3>
        <a:srgbClr val="E13092"/>
      </a:accent3>
      <a:accent4>
        <a:srgbClr val="203864"/>
      </a:accent4>
      <a:accent5>
        <a:srgbClr val="6E2979"/>
      </a:accent5>
      <a:accent6>
        <a:srgbClr val="EB884B"/>
      </a:accent6>
      <a:hlink>
        <a:srgbClr val="0563C1"/>
      </a:hlink>
      <a:folHlink>
        <a:srgbClr val="954F72"/>
      </a:folHlink>
    </a:clrScheme>
    <a:fontScheme name="GWI 1">
      <a:majorFont>
        <a:latin typeface="Georgia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osal Template v0.1" id="{A6A8BCD8-2DC4-4380-B7EC-D0339AD41CBB}" vid="{621957DC-4C62-433D-9B36-D37A9A162AB2}"/>
    </a:ext>
  </a:extLst>
</a:theme>
</file>

<file path=ppt/theme/theme2.xml><?xml version="1.0" encoding="utf-8"?>
<a:theme xmlns:a="http://schemas.openxmlformats.org/drawingml/2006/main" name="1_Content slides">
  <a:themeElements>
    <a:clrScheme name="GWI colours">
      <a:dk1>
        <a:srgbClr val="58595B"/>
      </a:dk1>
      <a:lt1>
        <a:sysClr val="window" lastClr="FFFFFF"/>
      </a:lt1>
      <a:dk2>
        <a:srgbClr val="F9D6E9"/>
      </a:dk2>
      <a:lt2>
        <a:srgbClr val="C6D3ED"/>
      </a:lt2>
      <a:accent1>
        <a:srgbClr val="EDEDED"/>
      </a:accent1>
      <a:accent2>
        <a:srgbClr val="58595B"/>
      </a:accent2>
      <a:accent3>
        <a:srgbClr val="E13092"/>
      </a:accent3>
      <a:accent4>
        <a:srgbClr val="203864"/>
      </a:accent4>
      <a:accent5>
        <a:srgbClr val="6E2979"/>
      </a:accent5>
      <a:accent6>
        <a:srgbClr val="EB884B"/>
      </a:accent6>
      <a:hlink>
        <a:srgbClr val="0563C1"/>
      </a:hlink>
      <a:folHlink>
        <a:srgbClr val="954F72"/>
      </a:folHlink>
    </a:clrScheme>
    <a:fontScheme name="GWI 1">
      <a:majorFont>
        <a:latin typeface="Georgia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osal Template v0.1" id="{A6A8BCD8-2DC4-4380-B7EC-D0339AD41CBB}" vid="{621957DC-4C62-433D-9B36-D37A9A162AB2}"/>
    </a:ext>
  </a:extLst>
</a:theme>
</file>

<file path=ppt/theme/theme3.xml><?xml version="1.0" encoding="utf-8"?>
<a:theme xmlns:a="http://schemas.openxmlformats.org/drawingml/2006/main" name="GWI report styles">
  <a:themeElements>
    <a:clrScheme name="GWi">
      <a:dk1>
        <a:srgbClr val="000000"/>
      </a:dk1>
      <a:lt1>
        <a:srgbClr val="FFFFFF"/>
      </a:lt1>
      <a:dk2>
        <a:srgbClr val="414041"/>
      </a:dk2>
      <a:lt2>
        <a:srgbClr val="DCDBDB"/>
      </a:lt2>
      <a:accent1>
        <a:srgbClr val="1F3864"/>
      </a:accent1>
      <a:accent2>
        <a:srgbClr val="FF2F92"/>
      </a:accent2>
      <a:accent3>
        <a:srgbClr val="414041"/>
      </a:accent3>
      <a:accent4>
        <a:srgbClr val="C7E205"/>
      </a:accent4>
      <a:accent5>
        <a:srgbClr val="0E79AF"/>
      </a:accent5>
      <a:accent6>
        <a:srgbClr val="DCDBD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WI Report Template Grey" id="{AE38E1DF-9076-4003-AEBC-DB391B10A6F6}" vid="{2E64E52C-7F1B-41CC-A063-E58E2B0B0CB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74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Franklin Gothic Medium</vt:lpstr>
      <vt:lpstr>Georgia</vt:lpstr>
      <vt:lpstr>Content slides</vt:lpstr>
      <vt:lpstr>1_Content slides</vt:lpstr>
      <vt:lpstr>GWI report styles</vt:lpstr>
      <vt:lpstr>PowerPoint Presentation</vt:lpstr>
      <vt:lpstr>Genesis of QSA advice</vt:lpstr>
      <vt:lpstr>A theme of poor  information governance</vt:lpstr>
      <vt:lpstr>Sector: Aged Care</vt:lpstr>
      <vt:lpstr>Sector: Human Services</vt:lpstr>
      <vt:lpstr>Sector: Criminal Services</vt:lpstr>
      <vt:lpstr>Sector: Local Government</vt:lpstr>
      <vt:lpstr>The 3 most common questions</vt:lpstr>
      <vt:lpstr>PowerPoint Presentation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QSA and GWI webinar: Vulnerable persons and recordkeeping - 20 May 2020</dc:title>
  <dc:creator/>
  <cp:keywords>webinar, presentation, vulnerable persons, children, disability, guideline, dispsoal authorisation, implementation, qsa, queensland state archives, examples</cp:keywords>
  <cp:lastModifiedBy/>
  <cp:revision>1</cp:revision>
  <dcterms:created xsi:type="dcterms:W3CDTF">2020-06-04T04:07:33Z</dcterms:created>
  <dcterms:modified xsi:type="dcterms:W3CDTF">2020-06-04T04:09:03Z</dcterms:modified>
  <cp:category>Presentationn slides from joint QSA and GWI webinar on vulnerable persons and recordkeeping - 20 May 2020</cp:category>
</cp:coreProperties>
</file>