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8" r:id="rId2"/>
  </p:sldMasterIdLst>
  <p:notesMasterIdLst>
    <p:notesMasterId r:id="rId14"/>
  </p:notesMasterIdLst>
  <p:sldIdLst>
    <p:sldId id="259" r:id="rId3"/>
    <p:sldId id="283" r:id="rId4"/>
    <p:sldId id="260" r:id="rId5"/>
    <p:sldId id="262" r:id="rId6"/>
    <p:sldId id="263" r:id="rId7"/>
    <p:sldId id="264" r:id="rId8"/>
    <p:sldId id="282" r:id="rId9"/>
    <p:sldId id="265" r:id="rId10"/>
    <p:sldId id="266" r:id="rId11"/>
    <p:sldId id="281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859"/>
    <a:srgbClr val="54A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292" autoAdjust="0"/>
  </p:normalViewPr>
  <p:slideViewPr>
    <p:cSldViewPr snapToGrid="0">
      <p:cViewPr varScale="1">
        <p:scale>
          <a:sx n="80" d="100"/>
          <a:sy n="80" d="100"/>
        </p:scale>
        <p:origin x="179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rebelem.com/game-changers-emergency-medicine/" TargetMode="External"/><Relationship Id="rId1" Type="http://schemas.openxmlformats.org/officeDocument/2006/relationships/image" Target="../media/image17.png"/><Relationship Id="rId5" Type="http://schemas.openxmlformats.org/officeDocument/2006/relationships/hyperlink" Target="http://stackoverflow.com/questions/19654335/sliding-the-banner-images-horizontally" TargetMode="External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rebelem.com/game-changers-emergency-medicine/" TargetMode="External"/><Relationship Id="rId1" Type="http://schemas.openxmlformats.org/officeDocument/2006/relationships/image" Target="../media/image17.png"/><Relationship Id="rId5" Type="http://schemas.openxmlformats.org/officeDocument/2006/relationships/hyperlink" Target="http://stackoverflow.com/questions/19654335/sliding-the-banner-images-horizontally" TargetMode="External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EAAB4-2719-4123-8D95-999AAE9683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80E5B42-81C1-4985-8F6F-BFB8E7545EC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AU" i="1" dirty="0"/>
            <a:t>Public Records Act 2002</a:t>
          </a:r>
        </a:p>
      </dgm:t>
    </dgm:pt>
    <dgm:pt modelId="{FE29866D-7ACF-4A3F-B321-88975C154048}" type="parTrans" cxnId="{8743CCA9-303D-4239-BAE3-F9BA49DA5C49}">
      <dgm:prSet/>
      <dgm:spPr/>
      <dgm:t>
        <a:bodyPr/>
        <a:lstStyle/>
        <a:p>
          <a:endParaRPr lang="en-AU"/>
        </a:p>
      </dgm:t>
    </dgm:pt>
    <dgm:pt modelId="{E9052F4D-DBFD-4F73-A5C6-5D32427EA1A3}" type="sibTrans" cxnId="{8743CCA9-303D-4239-BAE3-F9BA49DA5C49}">
      <dgm:prSet/>
      <dgm:spPr/>
      <dgm:t>
        <a:bodyPr/>
        <a:lstStyle/>
        <a:p>
          <a:endParaRPr lang="en-AU"/>
        </a:p>
      </dgm:t>
    </dgm:pt>
    <dgm:pt modelId="{BDE992C5-1079-404A-B9BC-40A9A8D2B8A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AU" dirty="0"/>
            <a:t>Covers all public authorities including Councils</a:t>
          </a:r>
        </a:p>
      </dgm:t>
    </dgm:pt>
    <dgm:pt modelId="{ED7638E7-6845-47CB-8BA0-71ADD47616AD}" type="parTrans" cxnId="{1854BA92-7052-4537-B240-4121823743D2}">
      <dgm:prSet/>
      <dgm:spPr/>
      <dgm:t>
        <a:bodyPr/>
        <a:lstStyle/>
        <a:p>
          <a:endParaRPr lang="en-AU"/>
        </a:p>
      </dgm:t>
    </dgm:pt>
    <dgm:pt modelId="{4268D643-6AB2-42D5-A2AC-BDD908FF83BB}" type="sibTrans" cxnId="{1854BA92-7052-4537-B240-4121823743D2}">
      <dgm:prSet/>
      <dgm:spPr/>
      <dgm:t>
        <a:bodyPr/>
        <a:lstStyle/>
        <a:p>
          <a:endParaRPr lang="en-AU"/>
        </a:p>
      </dgm:t>
    </dgm:pt>
    <dgm:pt modelId="{0583C6A7-A230-452D-8B06-4D59A12690E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AU" dirty="0"/>
            <a:t>Provides access to records</a:t>
          </a:r>
        </a:p>
      </dgm:t>
    </dgm:pt>
    <dgm:pt modelId="{6E40D794-210C-4770-B474-EECBDCBAA9CD}" type="parTrans" cxnId="{75F78053-6260-4204-AD6C-E4EB2BED0EB9}">
      <dgm:prSet/>
      <dgm:spPr/>
      <dgm:t>
        <a:bodyPr/>
        <a:lstStyle/>
        <a:p>
          <a:endParaRPr lang="en-AU"/>
        </a:p>
      </dgm:t>
    </dgm:pt>
    <dgm:pt modelId="{BC1CCE2A-DC7D-4965-BA7C-460DEE8A6297}" type="sibTrans" cxnId="{75F78053-6260-4204-AD6C-E4EB2BED0EB9}">
      <dgm:prSet/>
      <dgm:spPr/>
      <dgm:t>
        <a:bodyPr/>
        <a:lstStyle/>
        <a:p>
          <a:endParaRPr lang="en-AU"/>
        </a:p>
      </dgm:t>
    </dgm:pt>
    <dgm:pt modelId="{45F4D9A3-78D2-4692-A47A-9A8F2738FA6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AU" dirty="0"/>
            <a:t>Policies, standards &amp; advice</a:t>
          </a:r>
        </a:p>
      </dgm:t>
    </dgm:pt>
    <dgm:pt modelId="{3EC8E6AB-EE62-4A42-85E4-1A87C876BFDE}" type="parTrans" cxnId="{683ACCE0-D937-431F-A441-BE10E483B6C6}">
      <dgm:prSet/>
      <dgm:spPr/>
      <dgm:t>
        <a:bodyPr/>
        <a:lstStyle/>
        <a:p>
          <a:endParaRPr lang="en-AU"/>
        </a:p>
      </dgm:t>
    </dgm:pt>
    <dgm:pt modelId="{D6C5D875-2A99-4BF2-B54A-BBB5E1C8F849}" type="sibTrans" cxnId="{683ACCE0-D937-431F-A441-BE10E483B6C6}">
      <dgm:prSet/>
      <dgm:spPr/>
      <dgm:t>
        <a:bodyPr/>
        <a:lstStyle/>
        <a:p>
          <a:endParaRPr lang="en-AU"/>
        </a:p>
      </dgm:t>
    </dgm:pt>
    <dgm:pt modelId="{B0867115-ECEF-4DB1-8C59-88622685628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AU" dirty="0"/>
            <a:t>Disposal authorisation</a:t>
          </a:r>
        </a:p>
      </dgm:t>
    </dgm:pt>
    <dgm:pt modelId="{3C0D3C59-B809-4F20-91C8-4804EF4DD58D}" type="parTrans" cxnId="{B023140C-5E1F-41BA-AE62-9A45C0745A70}">
      <dgm:prSet/>
      <dgm:spPr/>
      <dgm:t>
        <a:bodyPr/>
        <a:lstStyle/>
        <a:p>
          <a:endParaRPr lang="en-AU"/>
        </a:p>
      </dgm:t>
    </dgm:pt>
    <dgm:pt modelId="{A58A200C-8C18-407C-BEC7-AC1BEE7550EB}" type="sibTrans" cxnId="{B023140C-5E1F-41BA-AE62-9A45C0745A70}">
      <dgm:prSet/>
      <dgm:spPr/>
      <dgm:t>
        <a:bodyPr/>
        <a:lstStyle/>
        <a:p>
          <a:endParaRPr lang="en-AU"/>
        </a:p>
      </dgm:t>
    </dgm:pt>
    <dgm:pt modelId="{1E258F89-557A-4628-9182-3B5A5EBAB271}" type="pres">
      <dgm:prSet presAssocID="{C78EAAB4-2719-4123-8D95-999AAE96831B}" presName="linear" presStyleCnt="0">
        <dgm:presLayoutVars>
          <dgm:dir/>
          <dgm:animLvl val="lvl"/>
          <dgm:resizeHandles val="exact"/>
        </dgm:presLayoutVars>
      </dgm:prSet>
      <dgm:spPr/>
    </dgm:pt>
    <dgm:pt modelId="{6DEA34EB-F6E1-4693-AD20-F146AB2F876B}" type="pres">
      <dgm:prSet presAssocID="{180E5B42-81C1-4985-8F6F-BFB8E7545ECF}" presName="parentLin" presStyleCnt="0"/>
      <dgm:spPr/>
    </dgm:pt>
    <dgm:pt modelId="{47E4F7F3-866B-42F0-920C-1536E0F5113B}" type="pres">
      <dgm:prSet presAssocID="{180E5B42-81C1-4985-8F6F-BFB8E7545ECF}" presName="parentLeftMargin" presStyleLbl="node1" presStyleIdx="0" presStyleCnt="5"/>
      <dgm:spPr/>
    </dgm:pt>
    <dgm:pt modelId="{AE34FD98-DD46-464F-84FC-A5C8D77E941D}" type="pres">
      <dgm:prSet presAssocID="{180E5B42-81C1-4985-8F6F-BFB8E7545EC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49E5690-9206-49C7-8276-24A4242C0A08}" type="pres">
      <dgm:prSet presAssocID="{180E5B42-81C1-4985-8F6F-BFB8E7545ECF}" presName="negativeSpace" presStyleCnt="0"/>
      <dgm:spPr/>
    </dgm:pt>
    <dgm:pt modelId="{C9D2553B-F73B-488F-A1AE-C465CDB423F7}" type="pres">
      <dgm:prSet presAssocID="{180E5B42-81C1-4985-8F6F-BFB8E7545ECF}" presName="childText" presStyleLbl="conFgAcc1" presStyleIdx="0" presStyleCnt="5">
        <dgm:presLayoutVars>
          <dgm:bulletEnabled val="1"/>
        </dgm:presLayoutVars>
      </dgm:prSet>
      <dgm:spPr>
        <a:noFill/>
      </dgm:spPr>
    </dgm:pt>
    <dgm:pt modelId="{0F275C81-35E4-4226-8DB3-4C198FD288EA}" type="pres">
      <dgm:prSet presAssocID="{E9052F4D-DBFD-4F73-A5C6-5D32427EA1A3}" presName="spaceBetweenRectangles" presStyleCnt="0"/>
      <dgm:spPr/>
    </dgm:pt>
    <dgm:pt modelId="{05B60643-37F6-43F7-A86C-D3D020AC6F3C}" type="pres">
      <dgm:prSet presAssocID="{BDE992C5-1079-404A-B9BC-40A9A8D2B8AB}" presName="parentLin" presStyleCnt="0"/>
      <dgm:spPr/>
    </dgm:pt>
    <dgm:pt modelId="{CDEB3732-5F4E-41A7-804E-BC657B0CE245}" type="pres">
      <dgm:prSet presAssocID="{BDE992C5-1079-404A-B9BC-40A9A8D2B8AB}" presName="parentLeftMargin" presStyleLbl="node1" presStyleIdx="0" presStyleCnt="5"/>
      <dgm:spPr/>
    </dgm:pt>
    <dgm:pt modelId="{44872C10-E90E-4EDE-B282-9D5F5712EF7A}" type="pres">
      <dgm:prSet presAssocID="{BDE992C5-1079-404A-B9BC-40A9A8D2B8A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1AFA931-8A30-4CF7-94C5-BBF40F50BE77}" type="pres">
      <dgm:prSet presAssocID="{BDE992C5-1079-404A-B9BC-40A9A8D2B8AB}" presName="negativeSpace" presStyleCnt="0"/>
      <dgm:spPr/>
    </dgm:pt>
    <dgm:pt modelId="{E388A720-FB0F-4D7E-8A5F-90249BF9E40D}" type="pres">
      <dgm:prSet presAssocID="{BDE992C5-1079-404A-B9BC-40A9A8D2B8AB}" presName="childText" presStyleLbl="conFgAcc1" presStyleIdx="1" presStyleCnt="5">
        <dgm:presLayoutVars>
          <dgm:bulletEnabled val="1"/>
        </dgm:presLayoutVars>
      </dgm:prSet>
      <dgm:spPr>
        <a:noFill/>
      </dgm:spPr>
    </dgm:pt>
    <dgm:pt modelId="{F386F367-7A0D-4CE4-9028-A09D8AB57DE3}" type="pres">
      <dgm:prSet presAssocID="{4268D643-6AB2-42D5-A2AC-BDD908FF83BB}" presName="spaceBetweenRectangles" presStyleCnt="0"/>
      <dgm:spPr/>
    </dgm:pt>
    <dgm:pt modelId="{B3EAAC15-D9F9-4174-85BD-6E0BBCCC80D2}" type="pres">
      <dgm:prSet presAssocID="{0583C6A7-A230-452D-8B06-4D59A12690ED}" presName="parentLin" presStyleCnt="0"/>
      <dgm:spPr/>
    </dgm:pt>
    <dgm:pt modelId="{953133DC-4672-4637-B277-49C8039B0018}" type="pres">
      <dgm:prSet presAssocID="{0583C6A7-A230-452D-8B06-4D59A12690ED}" presName="parentLeftMargin" presStyleLbl="node1" presStyleIdx="1" presStyleCnt="5"/>
      <dgm:spPr/>
    </dgm:pt>
    <dgm:pt modelId="{585F9E5F-696A-4463-8FD8-D9DA2C1D0E4F}" type="pres">
      <dgm:prSet presAssocID="{0583C6A7-A230-452D-8B06-4D59A12690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3CB535D-9249-498E-97C0-D48C175AB15C}" type="pres">
      <dgm:prSet presAssocID="{0583C6A7-A230-452D-8B06-4D59A12690ED}" presName="negativeSpace" presStyleCnt="0"/>
      <dgm:spPr/>
    </dgm:pt>
    <dgm:pt modelId="{D2900C4C-1FD6-4060-A055-18544AD796FB}" type="pres">
      <dgm:prSet presAssocID="{0583C6A7-A230-452D-8B06-4D59A12690ED}" presName="childText" presStyleLbl="conFgAcc1" presStyleIdx="2" presStyleCnt="5">
        <dgm:presLayoutVars>
          <dgm:bulletEnabled val="1"/>
        </dgm:presLayoutVars>
      </dgm:prSet>
      <dgm:spPr>
        <a:noFill/>
      </dgm:spPr>
    </dgm:pt>
    <dgm:pt modelId="{471D4DB9-C5EF-43CD-B3DE-6B6D14B75240}" type="pres">
      <dgm:prSet presAssocID="{BC1CCE2A-DC7D-4965-BA7C-460DEE8A6297}" presName="spaceBetweenRectangles" presStyleCnt="0"/>
      <dgm:spPr/>
    </dgm:pt>
    <dgm:pt modelId="{F3FF630B-63EF-4F86-A2D7-312F9B01EE2C}" type="pres">
      <dgm:prSet presAssocID="{45F4D9A3-78D2-4692-A47A-9A8F2738FA69}" presName="parentLin" presStyleCnt="0"/>
      <dgm:spPr/>
    </dgm:pt>
    <dgm:pt modelId="{E20D99D9-8EB0-4232-9909-BC53DC0784E2}" type="pres">
      <dgm:prSet presAssocID="{45F4D9A3-78D2-4692-A47A-9A8F2738FA69}" presName="parentLeftMargin" presStyleLbl="node1" presStyleIdx="2" presStyleCnt="5"/>
      <dgm:spPr/>
    </dgm:pt>
    <dgm:pt modelId="{15422B7A-41D8-490E-9C2A-4E147F57296C}" type="pres">
      <dgm:prSet presAssocID="{45F4D9A3-78D2-4692-A47A-9A8F2738FA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B03AF7-9728-43A4-A499-93DD59707B10}" type="pres">
      <dgm:prSet presAssocID="{45F4D9A3-78D2-4692-A47A-9A8F2738FA69}" presName="negativeSpace" presStyleCnt="0"/>
      <dgm:spPr/>
    </dgm:pt>
    <dgm:pt modelId="{6F678A0A-6F18-46A7-AB5F-5FEDC947B135}" type="pres">
      <dgm:prSet presAssocID="{45F4D9A3-78D2-4692-A47A-9A8F2738FA69}" presName="childText" presStyleLbl="conFgAcc1" presStyleIdx="3" presStyleCnt="5">
        <dgm:presLayoutVars>
          <dgm:bulletEnabled val="1"/>
        </dgm:presLayoutVars>
      </dgm:prSet>
      <dgm:spPr>
        <a:noFill/>
      </dgm:spPr>
    </dgm:pt>
    <dgm:pt modelId="{590A976B-934F-4EBF-A4A6-BD313EC987BE}" type="pres">
      <dgm:prSet presAssocID="{D6C5D875-2A99-4BF2-B54A-BBB5E1C8F849}" presName="spaceBetweenRectangles" presStyleCnt="0"/>
      <dgm:spPr/>
    </dgm:pt>
    <dgm:pt modelId="{E3CD9835-9B6B-4F67-8522-5D2EE704D5EF}" type="pres">
      <dgm:prSet presAssocID="{B0867115-ECEF-4DB1-8C59-886226856280}" presName="parentLin" presStyleCnt="0"/>
      <dgm:spPr/>
    </dgm:pt>
    <dgm:pt modelId="{C4749277-8714-4D1F-BE2C-E354476D6327}" type="pres">
      <dgm:prSet presAssocID="{B0867115-ECEF-4DB1-8C59-886226856280}" presName="parentLeftMargin" presStyleLbl="node1" presStyleIdx="3" presStyleCnt="5"/>
      <dgm:spPr/>
    </dgm:pt>
    <dgm:pt modelId="{1661F22A-F129-4A18-8D00-39FEE44FD4DE}" type="pres">
      <dgm:prSet presAssocID="{B0867115-ECEF-4DB1-8C59-88622685628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EF8993C-2483-4F20-B62F-AD057A9CBDEA}" type="pres">
      <dgm:prSet presAssocID="{B0867115-ECEF-4DB1-8C59-886226856280}" presName="negativeSpace" presStyleCnt="0"/>
      <dgm:spPr/>
    </dgm:pt>
    <dgm:pt modelId="{C932F021-EB26-449C-8B71-DE06B48488CD}" type="pres">
      <dgm:prSet presAssocID="{B0867115-ECEF-4DB1-8C59-886226856280}" presName="childText" presStyleLbl="conFgAcc1" presStyleIdx="4" presStyleCnt="5">
        <dgm:presLayoutVars>
          <dgm:bulletEnabled val="1"/>
        </dgm:presLayoutVars>
      </dgm:prSet>
      <dgm:spPr>
        <a:noFill/>
      </dgm:spPr>
    </dgm:pt>
  </dgm:ptLst>
  <dgm:cxnLst>
    <dgm:cxn modelId="{5F30270A-33F1-48EE-8FE0-6011214E26EB}" type="presOf" srcId="{180E5B42-81C1-4985-8F6F-BFB8E7545ECF}" destId="{AE34FD98-DD46-464F-84FC-A5C8D77E941D}" srcOrd="1" destOrd="0" presId="urn:microsoft.com/office/officeart/2005/8/layout/list1"/>
    <dgm:cxn modelId="{B023140C-5E1F-41BA-AE62-9A45C0745A70}" srcId="{C78EAAB4-2719-4123-8D95-999AAE96831B}" destId="{B0867115-ECEF-4DB1-8C59-886226856280}" srcOrd="4" destOrd="0" parTransId="{3C0D3C59-B809-4F20-91C8-4804EF4DD58D}" sibTransId="{A58A200C-8C18-407C-BEC7-AC1BEE7550EB}"/>
    <dgm:cxn modelId="{72D3AA2C-2760-423D-93B5-84F756305579}" type="presOf" srcId="{B0867115-ECEF-4DB1-8C59-886226856280}" destId="{C4749277-8714-4D1F-BE2C-E354476D6327}" srcOrd="0" destOrd="0" presId="urn:microsoft.com/office/officeart/2005/8/layout/list1"/>
    <dgm:cxn modelId="{48949F36-6294-4F25-9AA9-9C20EA7EC7E1}" type="presOf" srcId="{0583C6A7-A230-452D-8B06-4D59A12690ED}" destId="{585F9E5F-696A-4463-8FD8-D9DA2C1D0E4F}" srcOrd="1" destOrd="0" presId="urn:microsoft.com/office/officeart/2005/8/layout/list1"/>
    <dgm:cxn modelId="{EA28BF41-5291-44E0-845C-BA0EF5D6F3B6}" type="presOf" srcId="{B0867115-ECEF-4DB1-8C59-886226856280}" destId="{1661F22A-F129-4A18-8D00-39FEE44FD4DE}" srcOrd="1" destOrd="0" presId="urn:microsoft.com/office/officeart/2005/8/layout/list1"/>
    <dgm:cxn modelId="{75F78053-6260-4204-AD6C-E4EB2BED0EB9}" srcId="{C78EAAB4-2719-4123-8D95-999AAE96831B}" destId="{0583C6A7-A230-452D-8B06-4D59A12690ED}" srcOrd="2" destOrd="0" parTransId="{6E40D794-210C-4770-B474-EECBDCBAA9CD}" sibTransId="{BC1CCE2A-DC7D-4965-BA7C-460DEE8A6297}"/>
    <dgm:cxn modelId="{9727BD56-D8CB-4DB9-A608-45C772E8C1E3}" type="presOf" srcId="{C78EAAB4-2719-4123-8D95-999AAE96831B}" destId="{1E258F89-557A-4628-9182-3B5A5EBAB271}" srcOrd="0" destOrd="0" presId="urn:microsoft.com/office/officeart/2005/8/layout/list1"/>
    <dgm:cxn modelId="{441E3C77-5AAA-4F86-9F29-4A7F694252CA}" type="presOf" srcId="{BDE992C5-1079-404A-B9BC-40A9A8D2B8AB}" destId="{44872C10-E90E-4EDE-B282-9D5F5712EF7A}" srcOrd="1" destOrd="0" presId="urn:microsoft.com/office/officeart/2005/8/layout/list1"/>
    <dgm:cxn modelId="{0B347157-C940-4E38-891D-75548F61B0AE}" type="presOf" srcId="{180E5B42-81C1-4985-8F6F-BFB8E7545ECF}" destId="{47E4F7F3-866B-42F0-920C-1536E0F5113B}" srcOrd="0" destOrd="0" presId="urn:microsoft.com/office/officeart/2005/8/layout/list1"/>
    <dgm:cxn modelId="{B85C9C57-E94C-42B7-92B3-418CAF14399E}" type="presOf" srcId="{45F4D9A3-78D2-4692-A47A-9A8F2738FA69}" destId="{15422B7A-41D8-490E-9C2A-4E147F57296C}" srcOrd="1" destOrd="0" presId="urn:microsoft.com/office/officeart/2005/8/layout/list1"/>
    <dgm:cxn modelId="{1854BA92-7052-4537-B240-4121823743D2}" srcId="{C78EAAB4-2719-4123-8D95-999AAE96831B}" destId="{BDE992C5-1079-404A-B9BC-40A9A8D2B8AB}" srcOrd="1" destOrd="0" parTransId="{ED7638E7-6845-47CB-8BA0-71ADD47616AD}" sibTransId="{4268D643-6AB2-42D5-A2AC-BDD908FF83BB}"/>
    <dgm:cxn modelId="{8743CCA9-303D-4239-BAE3-F9BA49DA5C49}" srcId="{C78EAAB4-2719-4123-8D95-999AAE96831B}" destId="{180E5B42-81C1-4985-8F6F-BFB8E7545ECF}" srcOrd="0" destOrd="0" parTransId="{FE29866D-7ACF-4A3F-B321-88975C154048}" sibTransId="{E9052F4D-DBFD-4F73-A5C6-5D32427EA1A3}"/>
    <dgm:cxn modelId="{220620B7-291B-43EF-B040-D27BABC672F6}" type="presOf" srcId="{0583C6A7-A230-452D-8B06-4D59A12690ED}" destId="{953133DC-4672-4637-B277-49C8039B0018}" srcOrd="0" destOrd="0" presId="urn:microsoft.com/office/officeart/2005/8/layout/list1"/>
    <dgm:cxn modelId="{683ACCE0-D937-431F-A441-BE10E483B6C6}" srcId="{C78EAAB4-2719-4123-8D95-999AAE96831B}" destId="{45F4D9A3-78D2-4692-A47A-9A8F2738FA69}" srcOrd="3" destOrd="0" parTransId="{3EC8E6AB-EE62-4A42-85E4-1A87C876BFDE}" sibTransId="{D6C5D875-2A99-4BF2-B54A-BBB5E1C8F849}"/>
    <dgm:cxn modelId="{A5FD69C5-BA11-4993-81DA-24C0E288D5F6}" type="presOf" srcId="{45F4D9A3-78D2-4692-A47A-9A8F2738FA69}" destId="{E20D99D9-8EB0-4232-9909-BC53DC0784E2}" srcOrd="0" destOrd="0" presId="urn:microsoft.com/office/officeart/2005/8/layout/list1"/>
    <dgm:cxn modelId="{9FDF40ED-FB38-4B0A-AD07-B599A210AE3B}" type="presOf" srcId="{BDE992C5-1079-404A-B9BC-40A9A8D2B8AB}" destId="{CDEB3732-5F4E-41A7-804E-BC657B0CE245}" srcOrd="0" destOrd="0" presId="urn:microsoft.com/office/officeart/2005/8/layout/list1"/>
    <dgm:cxn modelId="{0C3CF9D4-C3B0-47B9-A7A3-7EE7BB417FDF}" type="presParOf" srcId="{1E258F89-557A-4628-9182-3B5A5EBAB271}" destId="{6DEA34EB-F6E1-4693-AD20-F146AB2F876B}" srcOrd="0" destOrd="0" presId="urn:microsoft.com/office/officeart/2005/8/layout/list1"/>
    <dgm:cxn modelId="{F795C5A7-4D16-4308-9361-CE69054E2DAA}" type="presParOf" srcId="{6DEA34EB-F6E1-4693-AD20-F146AB2F876B}" destId="{47E4F7F3-866B-42F0-920C-1536E0F5113B}" srcOrd="0" destOrd="0" presId="urn:microsoft.com/office/officeart/2005/8/layout/list1"/>
    <dgm:cxn modelId="{24C0BC3F-E930-4089-A9BC-8CB5CFEAE29F}" type="presParOf" srcId="{6DEA34EB-F6E1-4693-AD20-F146AB2F876B}" destId="{AE34FD98-DD46-464F-84FC-A5C8D77E941D}" srcOrd="1" destOrd="0" presId="urn:microsoft.com/office/officeart/2005/8/layout/list1"/>
    <dgm:cxn modelId="{4748AA4E-FAFB-4C85-B205-C6DC804DC287}" type="presParOf" srcId="{1E258F89-557A-4628-9182-3B5A5EBAB271}" destId="{649E5690-9206-49C7-8276-24A4242C0A08}" srcOrd="1" destOrd="0" presId="urn:microsoft.com/office/officeart/2005/8/layout/list1"/>
    <dgm:cxn modelId="{1686C7E4-F271-48DA-9C91-1A0C67533E3B}" type="presParOf" srcId="{1E258F89-557A-4628-9182-3B5A5EBAB271}" destId="{C9D2553B-F73B-488F-A1AE-C465CDB423F7}" srcOrd="2" destOrd="0" presId="urn:microsoft.com/office/officeart/2005/8/layout/list1"/>
    <dgm:cxn modelId="{1E637CA2-FAD6-4CEB-BFC2-482F783EEE20}" type="presParOf" srcId="{1E258F89-557A-4628-9182-3B5A5EBAB271}" destId="{0F275C81-35E4-4226-8DB3-4C198FD288EA}" srcOrd="3" destOrd="0" presId="urn:microsoft.com/office/officeart/2005/8/layout/list1"/>
    <dgm:cxn modelId="{29EDC2CE-1D18-4C0E-9275-EBE73D4CA577}" type="presParOf" srcId="{1E258F89-557A-4628-9182-3B5A5EBAB271}" destId="{05B60643-37F6-43F7-A86C-D3D020AC6F3C}" srcOrd="4" destOrd="0" presId="urn:microsoft.com/office/officeart/2005/8/layout/list1"/>
    <dgm:cxn modelId="{BB7D9127-2190-4E62-838F-3A23E7CF89EE}" type="presParOf" srcId="{05B60643-37F6-43F7-A86C-D3D020AC6F3C}" destId="{CDEB3732-5F4E-41A7-804E-BC657B0CE245}" srcOrd="0" destOrd="0" presId="urn:microsoft.com/office/officeart/2005/8/layout/list1"/>
    <dgm:cxn modelId="{B60BABC0-5621-4DDC-8047-00F5B9076F01}" type="presParOf" srcId="{05B60643-37F6-43F7-A86C-D3D020AC6F3C}" destId="{44872C10-E90E-4EDE-B282-9D5F5712EF7A}" srcOrd="1" destOrd="0" presId="urn:microsoft.com/office/officeart/2005/8/layout/list1"/>
    <dgm:cxn modelId="{D4AFE216-F8AD-466B-9DCA-700AE773F2CC}" type="presParOf" srcId="{1E258F89-557A-4628-9182-3B5A5EBAB271}" destId="{71AFA931-8A30-4CF7-94C5-BBF40F50BE77}" srcOrd="5" destOrd="0" presId="urn:microsoft.com/office/officeart/2005/8/layout/list1"/>
    <dgm:cxn modelId="{E9ABD561-BEFA-4B8F-B269-E4940E1043C9}" type="presParOf" srcId="{1E258F89-557A-4628-9182-3B5A5EBAB271}" destId="{E388A720-FB0F-4D7E-8A5F-90249BF9E40D}" srcOrd="6" destOrd="0" presId="urn:microsoft.com/office/officeart/2005/8/layout/list1"/>
    <dgm:cxn modelId="{BFA3154F-5918-4F70-904E-784BDEC742E3}" type="presParOf" srcId="{1E258F89-557A-4628-9182-3B5A5EBAB271}" destId="{F386F367-7A0D-4CE4-9028-A09D8AB57DE3}" srcOrd="7" destOrd="0" presId="urn:microsoft.com/office/officeart/2005/8/layout/list1"/>
    <dgm:cxn modelId="{44478053-A25B-41DA-AE9B-746D769911D3}" type="presParOf" srcId="{1E258F89-557A-4628-9182-3B5A5EBAB271}" destId="{B3EAAC15-D9F9-4174-85BD-6E0BBCCC80D2}" srcOrd="8" destOrd="0" presId="urn:microsoft.com/office/officeart/2005/8/layout/list1"/>
    <dgm:cxn modelId="{3ACBC6A4-5C0F-4A52-90DD-132F680E1409}" type="presParOf" srcId="{B3EAAC15-D9F9-4174-85BD-6E0BBCCC80D2}" destId="{953133DC-4672-4637-B277-49C8039B0018}" srcOrd="0" destOrd="0" presId="urn:microsoft.com/office/officeart/2005/8/layout/list1"/>
    <dgm:cxn modelId="{9DF6633D-B892-47EE-888F-DABB65742C94}" type="presParOf" srcId="{B3EAAC15-D9F9-4174-85BD-6E0BBCCC80D2}" destId="{585F9E5F-696A-4463-8FD8-D9DA2C1D0E4F}" srcOrd="1" destOrd="0" presId="urn:microsoft.com/office/officeart/2005/8/layout/list1"/>
    <dgm:cxn modelId="{5180B132-A24F-4043-AD55-07F36C686B14}" type="presParOf" srcId="{1E258F89-557A-4628-9182-3B5A5EBAB271}" destId="{63CB535D-9249-498E-97C0-D48C175AB15C}" srcOrd="9" destOrd="0" presId="urn:microsoft.com/office/officeart/2005/8/layout/list1"/>
    <dgm:cxn modelId="{675F3F65-DFBD-43FE-851A-81D5AFEEE395}" type="presParOf" srcId="{1E258F89-557A-4628-9182-3B5A5EBAB271}" destId="{D2900C4C-1FD6-4060-A055-18544AD796FB}" srcOrd="10" destOrd="0" presId="urn:microsoft.com/office/officeart/2005/8/layout/list1"/>
    <dgm:cxn modelId="{4A465048-86CC-413C-8DB5-ED4DC563E1CD}" type="presParOf" srcId="{1E258F89-557A-4628-9182-3B5A5EBAB271}" destId="{471D4DB9-C5EF-43CD-B3DE-6B6D14B75240}" srcOrd="11" destOrd="0" presId="urn:microsoft.com/office/officeart/2005/8/layout/list1"/>
    <dgm:cxn modelId="{E37915F5-BD29-4ED5-A5FE-BCF6E81AF89D}" type="presParOf" srcId="{1E258F89-557A-4628-9182-3B5A5EBAB271}" destId="{F3FF630B-63EF-4F86-A2D7-312F9B01EE2C}" srcOrd="12" destOrd="0" presId="urn:microsoft.com/office/officeart/2005/8/layout/list1"/>
    <dgm:cxn modelId="{CCB88F58-2732-4969-8369-A55A586DBDA5}" type="presParOf" srcId="{F3FF630B-63EF-4F86-A2D7-312F9B01EE2C}" destId="{E20D99D9-8EB0-4232-9909-BC53DC0784E2}" srcOrd="0" destOrd="0" presId="urn:microsoft.com/office/officeart/2005/8/layout/list1"/>
    <dgm:cxn modelId="{9D715EAF-C142-499F-B6D9-3B966314B3A4}" type="presParOf" srcId="{F3FF630B-63EF-4F86-A2D7-312F9B01EE2C}" destId="{15422B7A-41D8-490E-9C2A-4E147F57296C}" srcOrd="1" destOrd="0" presId="urn:microsoft.com/office/officeart/2005/8/layout/list1"/>
    <dgm:cxn modelId="{813AB780-9607-4702-9CC0-1B720714D238}" type="presParOf" srcId="{1E258F89-557A-4628-9182-3B5A5EBAB271}" destId="{46B03AF7-9728-43A4-A499-93DD59707B10}" srcOrd="13" destOrd="0" presId="urn:microsoft.com/office/officeart/2005/8/layout/list1"/>
    <dgm:cxn modelId="{3AE1703E-48F8-4F4B-80FD-2AFAF935A988}" type="presParOf" srcId="{1E258F89-557A-4628-9182-3B5A5EBAB271}" destId="{6F678A0A-6F18-46A7-AB5F-5FEDC947B135}" srcOrd="14" destOrd="0" presId="urn:microsoft.com/office/officeart/2005/8/layout/list1"/>
    <dgm:cxn modelId="{A309170D-ACE3-47D5-A28B-95D650EC1E84}" type="presParOf" srcId="{1E258F89-557A-4628-9182-3B5A5EBAB271}" destId="{590A976B-934F-4EBF-A4A6-BD313EC987BE}" srcOrd="15" destOrd="0" presId="urn:microsoft.com/office/officeart/2005/8/layout/list1"/>
    <dgm:cxn modelId="{998A064E-F702-4244-982B-CA3D0A1F2EFF}" type="presParOf" srcId="{1E258F89-557A-4628-9182-3B5A5EBAB271}" destId="{E3CD9835-9B6B-4F67-8522-5D2EE704D5EF}" srcOrd="16" destOrd="0" presId="urn:microsoft.com/office/officeart/2005/8/layout/list1"/>
    <dgm:cxn modelId="{C8333FD0-764D-4D57-AA06-570CA8B257A0}" type="presParOf" srcId="{E3CD9835-9B6B-4F67-8522-5D2EE704D5EF}" destId="{C4749277-8714-4D1F-BE2C-E354476D6327}" srcOrd="0" destOrd="0" presId="urn:microsoft.com/office/officeart/2005/8/layout/list1"/>
    <dgm:cxn modelId="{45E71CB3-83A4-43E7-A77B-FE45B8A2607A}" type="presParOf" srcId="{E3CD9835-9B6B-4F67-8522-5D2EE704D5EF}" destId="{1661F22A-F129-4A18-8D00-39FEE44FD4DE}" srcOrd="1" destOrd="0" presId="urn:microsoft.com/office/officeart/2005/8/layout/list1"/>
    <dgm:cxn modelId="{3DBDD4C9-B539-459F-8CBC-D64ADD8D2938}" type="presParOf" srcId="{1E258F89-557A-4628-9182-3B5A5EBAB271}" destId="{0EF8993C-2483-4F20-B62F-AD057A9CBDEA}" srcOrd="17" destOrd="0" presId="urn:microsoft.com/office/officeart/2005/8/layout/list1"/>
    <dgm:cxn modelId="{679DF929-82E4-485C-A2F7-242323A4B305}" type="presParOf" srcId="{1E258F89-557A-4628-9182-3B5A5EBAB271}" destId="{C932F021-EB26-449C-8B71-DE06B48488C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884A5E-AA8E-4344-813C-30D11115389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38996E4-1574-44F7-A010-7AF31CF4833F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AU" dirty="0"/>
            <a:t>Why is good recordkeeping important?</a:t>
          </a:r>
        </a:p>
      </dgm:t>
    </dgm:pt>
    <dgm:pt modelId="{DDE93F28-71AC-4D7F-9DAC-180F554AD5C0}" type="parTrans" cxnId="{895AA890-4272-4B2A-B80A-0A34A7CB0FD4}">
      <dgm:prSet/>
      <dgm:spPr/>
      <dgm:t>
        <a:bodyPr/>
        <a:lstStyle/>
        <a:p>
          <a:endParaRPr lang="en-AU"/>
        </a:p>
      </dgm:t>
    </dgm:pt>
    <dgm:pt modelId="{B6B0B829-A624-439C-B389-ADCC9F58ACE8}" type="sibTrans" cxnId="{895AA890-4272-4B2A-B80A-0A34A7CB0FD4}">
      <dgm:prSet/>
      <dgm:spPr/>
      <dgm:t>
        <a:bodyPr/>
        <a:lstStyle/>
        <a:p>
          <a:endParaRPr lang="en-AU"/>
        </a:p>
      </dgm:t>
    </dgm:pt>
    <dgm:pt modelId="{EE1E57A8-C6E7-4FA7-A4DA-581EAAF5BBE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AU" dirty="0"/>
            <a:t>What is a public record?</a:t>
          </a:r>
        </a:p>
      </dgm:t>
    </dgm:pt>
    <dgm:pt modelId="{C75315DE-FB4E-4E42-B82B-F16B53B6C5C4}" type="parTrans" cxnId="{18B5456C-0ED2-45B7-8156-97C8E7A5B64C}">
      <dgm:prSet/>
      <dgm:spPr/>
      <dgm:t>
        <a:bodyPr/>
        <a:lstStyle/>
        <a:p>
          <a:endParaRPr lang="en-AU"/>
        </a:p>
      </dgm:t>
    </dgm:pt>
    <dgm:pt modelId="{B854CFF1-913E-4851-9141-59830BB914D0}" type="sibTrans" cxnId="{18B5456C-0ED2-45B7-8156-97C8E7A5B64C}">
      <dgm:prSet/>
      <dgm:spPr/>
      <dgm:t>
        <a:bodyPr/>
        <a:lstStyle/>
        <a:p>
          <a:endParaRPr lang="en-AU"/>
        </a:p>
      </dgm:t>
    </dgm:pt>
    <dgm:pt modelId="{29400C88-B4AC-49BA-8825-F2A2342139D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AU" dirty="0"/>
            <a:t>What are the requirements for managing records? </a:t>
          </a:r>
        </a:p>
      </dgm:t>
    </dgm:pt>
    <dgm:pt modelId="{CDB605AE-8FBD-40CA-86DD-C9477E3CF6D3}" type="parTrans" cxnId="{298F455F-37AF-4DFD-B0A6-E9395E506842}">
      <dgm:prSet/>
      <dgm:spPr/>
      <dgm:t>
        <a:bodyPr/>
        <a:lstStyle/>
        <a:p>
          <a:endParaRPr lang="en-AU"/>
        </a:p>
      </dgm:t>
    </dgm:pt>
    <dgm:pt modelId="{06DF3E3B-2AF0-4127-AE27-BE15D42C06F0}" type="sibTrans" cxnId="{298F455F-37AF-4DFD-B0A6-E9395E506842}">
      <dgm:prSet/>
      <dgm:spPr/>
      <dgm:t>
        <a:bodyPr/>
        <a:lstStyle/>
        <a:p>
          <a:endParaRPr lang="en-AU"/>
        </a:p>
      </dgm:t>
    </dgm:pt>
    <dgm:pt modelId="{503BE14C-068D-47C8-BC78-7DD903E29681}" type="pres">
      <dgm:prSet presAssocID="{BB884A5E-AA8E-4344-813C-30D111153891}" presName="Name0" presStyleCnt="0">
        <dgm:presLayoutVars>
          <dgm:chMax val="7"/>
          <dgm:chPref val="7"/>
          <dgm:dir/>
        </dgm:presLayoutVars>
      </dgm:prSet>
      <dgm:spPr/>
    </dgm:pt>
    <dgm:pt modelId="{F95F3EF5-7ACF-4D0C-826D-C5619BE5EE30}" type="pres">
      <dgm:prSet presAssocID="{BB884A5E-AA8E-4344-813C-30D111153891}" presName="Name1" presStyleCnt="0"/>
      <dgm:spPr/>
    </dgm:pt>
    <dgm:pt modelId="{13470D0D-2E57-4C5B-86E5-DE647A51CAF3}" type="pres">
      <dgm:prSet presAssocID="{BB884A5E-AA8E-4344-813C-30D111153891}" presName="cycle" presStyleCnt="0"/>
      <dgm:spPr/>
    </dgm:pt>
    <dgm:pt modelId="{FE03C97F-049E-47E8-B115-B6FCDD1C48A9}" type="pres">
      <dgm:prSet presAssocID="{BB884A5E-AA8E-4344-813C-30D111153891}" presName="srcNode" presStyleLbl="node1" presStyleIdx="0" presStyleCnt="3"/>
      <dgm:spPr/>
    </dgm:pt>
    <dgm:pt modelId="{25A884B0-FC06-45C0-A3B7-714BFCB9774B}" type="pres">
      <dgm:prSet presAssocID="{BB884A5E-AA8E-4344-813C-30D111153891}" presName="conn" presStyleLbl="parChTrans1D2" presStyleIdx="0" presStyleCnt="1"/>
      <dgm:spPr/>
    </dgm:pt>
    <dgm:pt modelId="{A1D959FC-DB26-48D2-9269-7F660B4A804B}" type="pres">
      <dgm:prSet presAssocID="{BB884A5E-AA8E-4344-813C-30D111153891}" presName="extraNode" presStyleLbl="node1" presStyleIdx="0" presStyleCnt="3"/>
      <dgm:spPr/>
    </dgm:pt>
    <dgm:pt modelId="{5E57A1A8-DA92-4CB5-B4E4-CCC16AB520E8}" type="pres">
      <dgm:prSet presAssocID="{BB884A5E-AA8E-4344-813C-30D111153891}" presName="dstNode" presStyleLbl="node1" presStyleIdx="0" presStyleCnt="3"/>
      <dgm:spPr/>
    </dgm:pt>
    <dgm:pt modelId="{387BCAC0-704A-44E7-A9AC-EBC9A1A37B0E}" type="pres">
      <dgm:prSet presAssocID="{A38996E4-1574-44F7-A010-7AF31CF4833F}" presName="text_1" presStyleLbl="node1" presStyleIdx="0" presStyleCnt="3">
        <dgm:presLayoutVars>
          <dgm:bulletEnabled val="1"/>
        </dgm:presLayoutVars>
      </dgm:prSet>
      <dgm:spPr/>
    </dgm:pt>
    <dgm:pt modelId="{A6345F3F-DF00-46DD-A676-67B28C7D6529}" type="pres">
      <dgm:prSet presAssocID="{A38996E4-1574-44F7-A010-7AF31CF4833F}" presName="accent_1" presStyleCnt="0"/>
      <dgm:spPr/>
    </dgm:pt>
    <dgm:pt modelId="{472FF365-3C2A-43AF-B02A-3C9F11DBE989}" type="pres">
      <dgm:prSet presAssocID="{A38996E4-1574-44F7-A010-7AF31CF4833F}" presName="accentRepeatNode" presStyleLbl="solidFgAcc1" presStyleIdx="0" presStyleCnt="3"/>
      <dgm:spPr>
        <a:noFill/>
      </dgm:spPr>
    </dgm:pt>
    <dgm:pt modelId="{82C610E3-9FED-445E-9982-90BDA6862B66}" type="pres">
      <dgm:prSet presAssocID="{EE1E57A8-C6E7-4FA7-A4DA-581EAAF5BBE5}" presName="text_2" presStyleLbl="node1" presStyleIdx="1" presStyleCnt="3">
        <dgm:presLayoutVars>
          <dgm:bulletEnabled val="1"/>
        </dgm:presLayoutVars>
      </dgm:prSet>
      <dgm:spPr/>
    </dgm:pt>
    <dgm:pt modelId="{8B6317F7-0641-4491-ABF6-6D5D9709A1A0}" type="pres">
      <dgm:prSet presAssocID="{EE1E57A8-C6E7-4FA7-A4DA-581EAAF5BBE5}" presName="accent_2" presStyleCnt="0"/>
      <dgm:spPr/>
    </dgm:pt>
    <dgm:pt modelId="{1CBEE5BB-CDB8-4C11-8782-7D8302489F39}" type="pres">
      <dgm:prSet presAssocID="{EE1E57A8-C6E7-4FA7-A4DA-581EAAF5BBE5}" presName="accentRepeatNode" presStyleLbl="solidFgAcc1" presStyleIdx="1" presStyleCnt="3"/>
      <dgm:spPr>
        <a:noFill/>
      </dgm:spPr>
    </dgm:pt>
    <dgm:pt modelId="{BDAB425A-7B11-4349-B7FB-66D4BA4F9397}" type="pres">
      <dgm:prSet presAssocID="{29400C88-B4AC-49BA-8825-F2A2342139DC}" presName="text_3" presStyleLbl="node1" presStyleIdx="2" presStyleCnt="3">
        <dgm:presLayoutVars>
          <dgm:bulletEnabled val="1"/>
        </dgm:presLayoutVars>
      </dgm:prSet>
      <dgm:spPr/>
    </dgm:pt>
    <dgm:pt modelId="{E8394DBA-406A-438F-9D69-2A2C5EAD10B9}" type="pres">
      <dgm:prSet presAssocID="{29400C88-B4AC-49BA-8825-F2A2342139DC}" presName="accent_3" presStyleCnt="0"/>
      <dgm:spPr/>
    </dgm:pt>
    <dgm:pt modelId="{C5B2676C-BA83-472A-837F-8BE625491364}" type="pres">
      <dgm:prSet presAssocID="{29400C88-B4AC-49BA-8825-F2A2342139DC}" presName="accentRepeatNode" presStyleLbl="solidFgAcc1" presStyleIdx="2" presStyleCnt="3"/>
      <dgm:spPr>
        <a:noFill/>
      </dgm:spPr>
    </dgm:pt>
  </dgm:ptLst>
  <dgm:cxnLst>
    <dgm:cxn modelId="{06129518-A989-4ADD-BEDC-CB9B95822E3F}" type="presOf" srcId="{BB884A5E-AA8E-4344-813C-30D111153891}" destId="{503BE14C-068D-47C8-BC78-7DD903E29681}" srcOrd="0" destOrd="0" presId="urn:microsoft.com/office/officeart/2008/layout/VerticalCurvedList"/>
    <dgm:cxn modelId="{298F455F-37AF-4DFD-B0A6-E9395E506842}" srcId="{BB884A5E-AA8E-4344-813C-30D111153891}" destId="{29400C88-B4AC-49BA-8825-F2A2342139DC}" srcOrd="2" destOrd="0" parTransId="{CDB605AE-8FBD-40CA-86DD-C9477E3CF6D3}" sibTransId="{06DF3E3B-2AF0-4127-AE27-BE15D42C06F0}"/>
    <dgm:cxn modelId="{AB47A263-8794-4418-96C0-AA3C99C83A3B}" type="presOf" srcId="{A38996E4-1574-44F7-A010-7AF31CF4833F}" destId="{387BCAC0-704A-44E7-A9AC-EBC9A1A37B0E}" srcOrd="0" destOrd="0" presId="urn:microsoft.com/office/officeart/2008/layout/VerticalCurvedList"/>
    <dgm:cxn modelId="{18B5456C-0ED2-45B7-8156-97C8E7A5B64C}" srcId="{BB884A5E-AA8E-4344-813C-30D111153891}" destId="{EE1E57A8-C6E7-4FA7-A4DA-581EAAF5BBE5}" srcOrd="1" destOrd="0" parTransId="{C75315DE-FB4E-4E42-B82B-F16B53B6C5C4}" sibTransId="{B854CFF1-913E-4851-9141-59830BB914D0}"/>
    <dgm:cxn modelId="{895AA890-4272-4B2A-B80A-0A34A7CB0FD4}" srcId="{BB884A5E-AA8E-4344-813C-30D111153891}" destId="{A38996E4-1574-44F7-A010-7AF31CF4833F}" srcOrd="0" destOrd="0" parTransId="{DDE93F28-71AC-4D7F-9DAC-180F554AD5C0}" sibTransId="{B6B0B829-A624-439C-B389-ADCC9F58ACE8}"/>
    <dgm:cxn modelId="{6891CCA6-86ED-48A9-84A2-509EA6D4E186}" type="presOf" srcId="{29400C88-B4AC-49BA-8825-F2A2342139DC}" destId="{BDAB425A-7B11-4349-B7FB-66D4BA4F9397}" srcOrd="0" destOrd="0" presId="urn:microsoft.com/office/officeart/2008/layout/VerticalCurvedList"/>
    <dgm:cxn modelId="{BEE677D0-241C-4B3F-82B9-89FBBA9E7CE9}" type="presOf" srcId="{B6B0B829-A624-439C-B389-ADCC9F58ACE8}" destId="{25A884B0-FC06-45C0-A3B7-714BFCB9774B}" srcOrd="0" destOrd="0" presId="urn:microsoft.com/office/officeart/2008/layout/VerticalCurvedList"/>
    <dgm:cxn modelId="{A12833FD-1DF2-4A31-B757-6FBB79C12600}" type="presOf" srcId="{EE1E57A8-C6E7-4FA7-A4DA-581EAAF5BBE5}" destId="{82C610E3-9FED-445E-9982-90BDA6862B66}" srcOrd="0" destOrd="0" presId="urn:microsoft.com/office/officeart/2008/layout/VerticalCurvedList"/>
    <dgm:cxn modelId="{1C5B8F73-7E0D-42B6-88B0-F76EE50981F5}" type="presParOf" srcId="{503BE14C-068D-47C8-BC78-7DD903E29681}" destId="{F95F3EF5-7ACF-4D0C-826D-C5619BE5EE30}" srcOrd="0" destOrd="0" presId="urn:microsoft.com/office/officeart/2008/layout/VerticalCurvedList"/>
    <dgm:cxn modelId="{A859A513-F9B7-4352-B518-CDD39AD79070}" type="presParOf" srcId="{F95F3EF5-7ACF-4D0C-826D-C5619BE5EE30}" destId="{13470D0D-2E57-4C5B-86E5-DE647A51CAF3}" srcOrd="0" destOrd="0" presId="urn:microsoft.com/office/officeart/2008/layout/VerticalCurvedList"/>
    <dgm:cxn modelId="{42AFCA6F-A6F1-455E-B5D8-B9043C246394}" type="presParOf" srcId="{13470D0D-2E57-4C5B-86E5-DE647A51CAF3}" destId="{FE03C97F-049E-47E8-B115-B6FCDD1C48A9}" srcOrd="0" destOrd="0" presId="urn:microsoft.com/office/officeart/2008/layout/VerticalCurvedList"/>
    <dgm:cxn modelId="{C99C772F-C70A-4D9C-9EA4-070091ABC70D}" type="presParOf" srcId="{13470D0D-2E57-4C5B-86E5-DE647A51CAF3}" destId="{25A884B0-FC06-45C0-A3B7-714BFCB9774B}" srcOrd="1" destOrd="0" presId="urn:microsoft.com/office/officeart/2008/layout/VerticalCurvedList"/>
    <dgm:cxn modelId="{1D983B0C-5478-4DFD-BB05-C751A7A1EDBD}" type="presParOf" srcId="{13470D0D-2E57-4C5B-86E5-DE647A51CAF3}" destId="{A1D959FC-DB26-48D2-9269-7F660B4A804B}" srcOrd="2" destOrd="0" presId="urn:microsoft.com/office/officeart/2008/layout/VerticalCurvedList"/>
    <dgm:cxn modelId="{0A3D2BD1-4B31-41F0-AA8A-5E82681CBD00}" type="presParOf" srcId="{13470D0D-2E57-4C5B-86E5-DE647A51CAF3}" destId="{5E57A1A8-DA92-4CB5-B4E4-CCC16AB520E8}" srcOrd="3" destOrd="0" presId="urn:microsoft.com/office/officeart/2008/layout/VerticalCurvedList"/>
    <dgm:cxn modelId="{9F237E2C-18EC-42EC-B665-A2F2220040E8}" type="presParOf" srcId="{F95F3EF5-7ACF-4D0C-826D-C5619BE5EE30}" destId="{387BCAC0-704A-44E7-A9AC-EBC9A1A37B0E}" srcOrd="1" destOrd="0" presId="urn:microsoft.com/office/officeart/2008/layout/VerticalCurvedList"/>
    <dgm:cxn modelId="{EA81C657-9CE8-4731-9F67-029E4BC3C75B}" type="presParOf" srcId="{F95F3EF5-7ACF-4D0C-826D-C5619BE5EE30}" destId="{A6345F3F-DF00-46DD-A676-67B28C7D6529}" srcOrd="2" destOrd="0" presId="urn:microsoft.com/office/officeart/2008/layout/VerticalCurvedList"/>
    <dgm:cxn modelId="{C8C8411E-C1CA-455D-A667-740C138AF3EC}" type="presParOf" srcId="{A6345F3F-DF00-46DD-A676-67B28C7D6529}" destId="{472FF365-3C2A-43AF-B02A-3C9F11DBE989}" srcOrd="0" destOrd="0" presId="urn:microsoft.com/office/officeart/2008/layout/VerticalCurvedList"/>
    <dgm:cxn modelId="{C6FD0FC6-E4B0-477D-9BDC-03C6A1BD2C69}" type="presParOf" srcId="{F95F3EF5-7ACF-4D0C-826D-C5619BE5EE30}" destId="{82C610E3-9FED-445E-9982-90BDA6862B66}" srcOrd="3" destOrd="0" presId="urn:microsoft.com/office/officeart/2008/layout/VerticalCurvedList"/>
    <dgm:cxn modelId="{FE0F2652-0478-4014-AF68-0A57C37E5233}" type="presParOf" srcId="{F95F3EF5-7ACF-4D0C-826D-C5619BE5EE30}" destId="{8B6317F7-0641-4491-ABF6-6D5D9709A1A0}" srcOrd="4" destOrd="0" presId="urn:microsoft.com/office/officeart/2008/layout/VerticalCurvedList"/>
    <dgm:cxn modelId="{72B0F02A-E86D-43AA-9C43-3305FD521FA9}" type="presParOf" srcId="{8B6317F7-0641-4491-ABF6-6D5D9709A1A0}" destId="{1CBEE5BB-CDB8-4C11-8782-7D8302489F39}" srcOrd="0" destOrd="0" presId="urn:microsoft.com/office/officeart/2008/layout/VerticalCurvedList"/>
    <dgm:cxn modelId="{76936E6A-14F6-4EF0-BA54-5E98CC65F18D}" type="presParOf" srcId="{F95F3EF5-7ACF-4D0C-826D-C5619BE5EE30}" destId="{BDAB425A-7B11-4349-B7FB-66D4BA4F9397}" srcOrd="5" destOrd="0" presId="urn:microsoft.com/office/officeart/2008/layout/VerticalCurvedList"/>
    <dgm:cxn modelId="{91D62992-23BD-4AAF-9AE4-F0776B830E5E}" type="presParOf" srcId="{F95F3EF5-7ACF-4D0C-826D-C5619BE5EE30}" destId="{E8394DBA-406A-438F-9D69-2A2C5EAD10B9}" srcOrd="6" destOrd="0" presId="urn:microsoft.com/office/officeart/2008/layout/VerticalCurvedList"/>
    <dgm:cxn modelId="{A5791092-709A-4F6D-BCC9-27AF68B0574F}" type="presParOf" srcId="{E8394DBA-406A-438F-9D69-2A2C5EAD10B9}" destId="{C5B2676C-BA83-472A-837F-8BE6254913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FD4F57-C55E-49E1-ACD9-96EECE87C64E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85DF56D6-C787-401C-B235-0228F123027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AU" dirty="0"/>
            <a:t>Council employees, mayors and councillors are aware of and fulfil their recordkeeping obligations</a:t>
          </a:r>
        </a:p>
      </dgm:t>
    </dgm:pt>
    <dgm:pt modelId="{CB5F921E-34A8-405B-B104-8B73F63E5BA2}" type="parTrans" cxnId="{EE04BA8F-7203-4A61-A643-4774FE4D8BA4}">
      <dgm:prSet/>
      <dgm:spPr/>
      <dgm:t>
        <a:bodyPr/>
        <a:lstStyle/>
        <a:p>
          <a:endParaRPr lang="en-AU"/>
        </a:p>
      </dgm:t>
    </dgm:pt>
    <dgm:pt modelId="{BDF2A4A1-042A-4BF7-923C-A734A81F5062}" type="sibTrans" cxnId="{EE04BA8F-7203-4A61-A643-4774FE4D8BA4}">
      <dgm:prSet/>
      <dgm:spPr/>
      <dgm:t>
        <a:bodyPr/>
        <a:lstStyle/>
        <a:p>
          <a:endParaRPr lang="en-AU"/>
        </a:p>
      </dgm:t>
    </dgm:pt>
    <dgm:pt modelId="{B92E8B10-B16D-41B4-BF6D-4DBF9DF95F2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AU" dirty="0"/>
            <a:t>Council employees, mayors and councillors must make full and accurate public records</a:t>
          </a:r>
        </a:p>
      </dgm:t>
    </dgm:pt>
    <dgm:pt modelId="{9B132276-A4B4-405F-9527-04CE287FF6A2}" type="parTrans" cxnId="{AF6650AA-F134-4A31-9F4C-5CB058B4E034}">
      <dgm:prSet/>
      <dgm:spPr/>
      <dgm:t>
        <a:bodyPr/>
        <a:lstStyle/>
        <a:p>
          <a:endParaRPr lang="en-AU"/>
        </a:p>
      </dgm:t>
    </dgm:pt>
    <dgm:pt modelId="{C4540258-81FB-4529-BBAF-210EA48F20AB}" type="sibTrans" cxnId="{AF6650AA-F134-4A31-9F4C-5CB058B4E034}">
      <dgm:prSet/>
      <dgm:spPr/>
      <dgm:t>
        <a:bodyPr/>
        <a:lstStyle/>
        <a:p>
          <a:endParaRPr lang="en-AU"/>
        </a:p>
      </dgm:t>
    </dgm:pt>
    <dgm:pt modelId="{166F43FE-FB2A-4AE2-8CB4-94F331468C89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AU" dirty="0"/>
            <a:t>Public records must be retained for as long as they are lawfully required to be kept</a:t>
          </a:r>
        </a:p>
      </dgm:t>
    </dgm:pt>
    <dgm:pt modelId="{1384449B-BEE5-4F7E-BC3C-3B0CD626B79D}" type="parTrans" cxnId="{19CC0707-454A-4CD4-BFC7-8D18A80D049F}">
      <dgm:prSet/>
      <dgm:spPr/>
      <dgm:t>
        <a:bodyPr/>
        <a:lstStyle/>
        <a:p>
          <a:endParaRPr lang="en-AU"/>
        </a:p>
      </dgm:t>
    </dgm:pt>
    <dgm:pt modelId="{5CBC3C03-85FA-44B7-A09D-9AA24AF93839}" type="sibTrans" cxnId="{19CC0707-454A-4CD4-BFC7-8D18A80D049F}">
      <dgm:prSet/>
      <dgm:spPr/>
      <dgm:t>
        <a:bodyPr/>
        <a:lstStyle/>
        <a:p>
          <a:endParaRPr lang="en-AU"/>
        </a:p>
      </dgm:t>
    </dgm:pt>
    <dgm:pt modelId="{18B3EB02-14D5-46C7-8386-30097FDF52C2}" type="pres">
      <dgm:prSet presAssocID="{2EFD4F57-C55E-49E1-ACD9-96EECE87C64E}" presName="linearFlow" presStyleCnt="0">
        <dgm:presLayoutVars>
          <dgm:dir/>
          <dgm:resizeHandles val="exact"/>
        </dgm:presLayoutVars>
      </dgm:prSet>
      <dgm:spPr/>
    </dgm:pt>
    <dgm:pt modelId="{B34E3A36-6780-47E1-941D-2D62DC9CB503}" type="pres">
      <dgm:prSet presAssocID="{85DF56D6-C787-401C-B235-0228F123027A}" presName="comp" presStyleCnt="0"/>
      <dgm:spPr/>
    </dgm:pt>
    <dgm:pt modelId="{81AFDED8-5242-4752-8B4E-FE208D487BD6}" type="pres">
      <dgm:prSet presAssocID="{85DF56D6-C787-401C-B235-0228F123027A}" presName="rect2" presStyleLbl="node1" presStyleIdx="0" presStyleCnt="3">
        <dgm:presLayoutVars>
          <dgm:bulletEnabled val="1"/>
        </dgm:presLayoutVars>
      </dgm:prSet>
      <dgm:spPr/>
    </dgm:pt>
    <dgm:pt modelId="{6A07DD2F-5614-4CA0-8B67-72B31AC515A1}" type="pres">
      <dgm:prSet presAssocID="{85DF56D6-C787-401C-B235-0228F123027A}" presName="rect1" presStyleLbl="lnNod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000" r="-4000"/>
          </a:stretch>
        </a:blipFill>
      </dgm:spPr>
    </dgm:pt>
    <dgm:pt modelId="{2C5D26B3-BF00-4294-BA4F-8CF2B11D0A43}" type="pres">
      <dgm:prSet presAssocID="{BDF2A4A1-042A-4BF7-923C-A734A81F5062}" presName="sibTrans" presStyleCnt="0"/>
      <dgm:spPr/>
    </dgm:pt>
    <dgm:pt modelId="{EC4D5F66-4549-46DB-A3BA-EE46D1CB5A39}" type="pres">
      <dgm:prSet presAssocID="{B92E8B10-B16D-41B4-BF6D-4DBF9DF95F27}" presName="comp" presStyleCnt="0"/>
      <dgm:spPr/>
    </dgm:pt>
    <dgm:pt modelId="{826664BC-74C2-4706-94D8-3E5126C5DA33}" type="pres">
      <dgm:prSet presAssocID="{B92E8B10-B16D-41B4-BF6D-4DBF9DF95F27}" presName="rect2" presStyleLbl="node1" presStyleIdx="1" presStyleCnt="3">
        <dgm:presLayoutVars>
          <dgm:bulletEnabled val="1"/>
        </dgm:presLayoutVars>
      </dgm:prSet>
      <dgm:spPr/>
    </dgm:pt>
    <dgm:pt modelId="{F16D117B-6A00-4E69-B7E3-4DC7B7421FC3}" type="pres">
      <dgm:prSet presAssocID="{B92E8B10-B16D-41B4-BF6D-4DBF9DF95F27}" presName="rect1" presStyleLbl="lnNode1" presStyleIdx="1" presStyleCnt="3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93C8E966-21EF-477F-A685-F063E37FEEEF}" type="pres">
      <dgm:prSet presAssocID="{C4540258-81FB-4529-BBAF-210EA48F20AB}" presName="sibTrans" presStyleCnt="0"/>
      <dgm:spPr/>
    </dgm:pt>
    <dgm:pt modelId="{E3F3F76E-F04F-46EF-9BAA-A38C39C053E3}" type="pres">
      <dgm:prSet presAssocID="{166F43FE-FB2A-4AE2-8CB4-94F331468C89}" presName="comp" presStyleCnt="0"/>
      <dgm:spPr/>
    </dgm:pt>
    <dgm:pt modelId="{F0B583B1-80DF-4164-A422-89E5D530E1F2}" type="pres">
      <dgm:prSet presAssocID="{166F43FE-FB2A-4AE2-8CB4-94F331468C89}" presName="rect2" presStyleLbl="node1" presStyleIdx="2" presStyleCnt="3">
        <dgm:presLayoutVars>
          <dgm:bulletEnabled val="1"/>
        </dgm:presLayoutVars>
      </dgm:prSet>
      <dgm:spPr/>
    </dgm:pt>
    <dgm:pt modelId="{60AC8069-90D7-42B3-ACE4-B2202ED92239}" type="pres">
      <dgm:prSet presAssocID="{166F43FE-FB2A-4AE2-8CB4-94F331468C89}" presName="rect1" presStyleLbl="lnNod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</dgm:spPr>
    </dgm:pt>
  </dgm:ptLst>
  <dgm:cxnLst>
    <dgm:cxn modelId="{19CC0707-454A-4CD4-BFC7-8D18A80D049F}" srcId="{2EFD4F57-C55E-49E1-ACD9-96EECE87C64E}" destId="{166F43FE-FB2A-4AE2-8CB4-94F331468C89}" srcOrd="2" destOrd="0" parTransId="{1384449B-BEE5-4F7E-BC3C-3B0CD626B79D}" sibTransId="{5CBC3C03-85FA-44B7-A09D-9AA24AF93839}"/>
    <dgm:cxn modelId="{7424D53C-959D-401B-B796-CDFB4773A266}" type="presOf" srcId="{2EFD4F57-C55E-49E1-ACD9-96EECE87C64E}" destId="{18B3EB02-14D5-46C7-8386-30097FDF52C2}" srcOrd="0" destOrd="0" presId="urn:microsoft.com/office/officeart/2008/layout/AlternatingPictureBlocks"/>
    <dgm:cxn modelId="{C79BD789-53B2-41AB-8A7D-3427525BE723}" type="presOf" srcId="{85DF56D6-C787-401C-B235-0228F123027A}" destId="{81AFDED8-5242-4752-8B4E-FE208D487BD6}" srcOrd="0" destOrd="0" presId="urn:microsoft.com/office/officeart/2008/layout/AlternatingPictureBlocks"/>
    <dgm:cxn modelId="{EE04BA8F-7203-4A61-A643-4774FE4D8BA4}" srcId="{2EFD4F57-C55E-49E1-ACD9-96EECE87C64E}" destId="{85DF56D6-C787-401C-B235-0228F123027A}" srcOrd="0" destOrd="0" parTransId="{CB5F921E-34A8-405B-B104-8B73F63E5BA2}" sibTransId="{BDF2A4A1-042A-4BF7-923C-A734A81F5062}"/>
    <dgm:cxn modelId="{BF8F1195-5198-4B5A-A1F7-D5122F16D59B}" type="presOf" srcId="{166F43FE-FB2A-4AE2-8CB4-94F331468C89}" destId="{F0B583B1-80DF-4164-A422-89E5D530E1F2}" srcOrd="0" destOrd="0" presId="urn:microsoft.com/office/officeart/2008/layout/AlternatingPictureBlocks"/>
    <dgm:cxn modelId="{14A0BFA5-1F87-4629-8A9E-8665B0196FC3}" type="presOf" srcId="{B92E8B10-B16D-41B4-BF6D-4DBF9DF95F27}" destId="{826664BC-74C2-4706-94D8-3E5126C5DA33}" srcOrd="0" destOrd="0" presId="urn:microsoft.com/office/officeart/2008/layout/AlternatingPictureBlocks"/>
    <dgm:cxn modelId="{AF6650AA-F134-4A31-9F4C-5CB058B4E034}" srcId="{2EFD4F57-C55E-49E1-ACD9-96EECE87C64E}" destId="{B92E8B10-B16D-41B4-BF6D-4DBF9DF95F27}" srcOrd="1" destOrd="0" parTransId="{9B132276-A4B4-405F-9527-04CE287FF6A2}" sibTransId="{C4540258-81FB-4529-BBAF-210EA48F20AB}"/>
    <dgm:cxn modelId="{EC679B91-73CC-4F94-AF3F-9ABA231EA9D4}" type="presParOf" srcId="{18B3EB02-14D5-46C7-8386-30097FDF52C2}" destId="{B34E3A36-6780-47E1-941D-2D62DC9CB503}" srcOrd="0" destOrd="0" presId="urn:microsoft.com/office/officeart/2008/layout/AlternatingPictureBlocks"/>
    <dgm:cxn modelId="{D5FF384D-563B-4295-B4CB-61AFEF0D051C}" type="presParOf" srcId="{B34E3A36-6780-47E1-941D-2D62DC9CB503}" destId="{81AFDED8-5242-4752-8B4E-FE208D487BD6}" srcOrd="0" destOrd="0" presId="urn:microsoft.com/office/officeart/2008/layout/AlternatingPictureBlocks"/>
    <dgm:cxn modelId="{1B637A23-A475-4D7D-9E40-874CCADF1C09}" type="presParOf" srcId="{B34E3A36-6780-47E1-941D-2D62DC9CB503}" destId="{6A07DD2F-5614-4CA0-8B67-72B31AC515A1}" srcOrd="1" destOrd="0" presId="urn:microsoft.com/office/officeart/2008/layout/AlternatingPictureBlocks"/>
    <dgm:cxn modelId="{8E69308F-9332-49CE-8A08-8B7D0D3B59C0}" type="presParOf" srcId="{18B3EB02-14D5-46C7-8386-30097FDF52C2}" destId="{2C5D26B3-BF00-4294-BA4F-8CF2B11D0A43}" srcOrd="1" destOrd="0" presId="urn:microsoft.com/office/officeart/2008/layout/AlternatingPictureBlocks"/>
    <dgm:cxn modelId="{DE0DC6DA-583D-449B-8574-1DC2DF9F3F07}" type="presParOf" srcId="{18B3EB02-14D5-46C7-8386-30097FDF52C2}" destId="{EC4D5F66-4549-46DB-A3BA-EE46D1CB5A39}" srcOrd="2" destOrd="0" presId="urn:microsoft.com/office/officeart/2008/layout/AlternatingPictureBlocks"/>
    <dgm:cxn modelId="{CA6A7E02-1FF1-4E6F-A231-0A648FE7FA7A}" type="presParOf" srcId="{EC4D5F66-4549-46DB-A3BA-EE46D1CB5A39}" destId="{826664BC-74C2-4706-94D8-3E5126C5DA33}" srcOrd="0" destOrd="0" presId="urn:microsoft.com/office/officeart/2008/layout/AlternatingPictureBlocks"/>
    <dgm:cxn modelId="{698D4CB4-1CFD-41B0-BC41-F0A7BDEA4D16}" type="presParOf" srcId="{EC4D5F66-4549-46DB-A3BA-EE46D1CB5A39}" destId="{F16D117B-6A00-4E69-B7E3-4DC7B7421FC3}" srcOrd="1" destOrd="0" presId="urn:microsoft.com/office/officeart/2008/layout/AlternatingPictureBlocks"/>
    <dgm:cxn modelId="{EE7C0A62-4EED-4005-AE8B-CAB209311527}" type="presParOf" srcId="{18B3EB02-14D5-46C7-8386-30097FDF52C2}" destId="{93C8E966-21EF-477F-A685-F063E37FEEEF}" srcOrd="3" destOrd="0" presId="urn:microsoft.com/office/officeart/2008/layout/AlternatingPictureBlocks"/>
    <dgm:cxn modelId="{9D203700-55EF-47CD-8538-1AB1BFE9D996}" type="presParOf" srcId="{18B3EB02-14D5-46C7-8386-30097FDF52C2}" destId="{E3F3F76E-F04F-46EF-9BAA-A38C39C053E3}" srcOrd="4" destOrd="0" presId="urn:microsoft.com/office/officeart/2008/layout/AlternatingPictureBlocks"/>
    <dgm:cxn modelId="{625DC349-9121-4CF1-A485-D942274AEFA3}" type="presParOf" srcId="{E3F3F76E-F04F-46EF-9BAA-A38C39C053E3}" destId="{F0B583B1-80DF-4164-A422-89E5D530E1F2}" srcOrd="0" destOrd="0" presId="urn:microsoft.com/office/officeart/2008/layout/AlternatingPictureBlocks"/>
    <dgm:cxn modelId="{2F03292D-B45F-4DB4-9E77-B38A8C794578}" type="presParOf" srcId="{E3F3F76E-F04F-46EF-9BAA-A38C39C053E3}" destId="{60AC8069-90D7-42B3-ACE4-B2202ED9223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2553B-F73B-488F-A1AE-C465CDB423F7}">
      <dsp:nvSpPr>
        <dsp:cNvPr id="0" name=""/>
        <dsp:cNvSpPr/>
      </dsp:nvSpPr>
      <dsp:spPr>
        <a:xfrm>
          <a:off x="0" y="577300"/>
          <a:ext cx="4970049" cy="504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4FD98-DD46-464F-84FC-A5C8D77E941D}">
      <dsp:nvSpPr>
        <dsp:cNvPr id="0" name=""/>
        <dsp:cNvSpPr/>
      </dsp:nvSpPr>
      <dsp:spPr>
        <a:xfrm>
          <a:off x="248502" y="282100"/>
          <a:ext cx="3479034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99" tIns="0" rIns="1314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i="1" kern="1200" dirty="0"/>
            <a:t>Public Records Act 2002</a:t>
          </a:r>
        </a:p>
      </dsp:txBody>
      <dsp:txXfrm>
        <a:off x="277323" y="310921"/>
        <a:ext cx="3421392" cy="532758"/>
      </dsp:txXfrm>
    </dsp:sp>
    <dsp:sp modelId="{E388A720-FB0F-4D7E-8A5F-90249BF9E40D}">
      <dsp:nvSpPr>
        <dsp:cNvPr id="0" name=""/>
        <dsp:cNvSpPr/>
      </dsp:nvSpPr>
      <dsp:spPr>
        <a:xfrm>
          <a:off x="0" y="1484500"/>
          <a:ext cx="4970049" cy="504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72C10-E90E-4EDE-B282-9D5F5712EF7A}">
      <dsp:nvSpPr>
        <dsp:cNvPr id="0" name=""/>
        <dsp:cNvSpPr/>
      </dsp:nvSpPr>
      <dsp:spPr>
        <a:xfrm>
          <a:off x="248502" y="1189300"/>
          <a:ext cx="3479034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99" tIns="0" rIns="1314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Covers all public authorities including Councils</a:t>
          </a:r>
        </a:p>
      </dsp:txBody>
      <dsp:txXfrm>
        <a:off x="277323" y="1218121"/>
        <a:ext cx="3421392" cy="532758"/>
      </dsp:txXfrm>
    </dsp:sp>
    <dsp:sp modelId="{D2900C4C-1FD6-4060-A055-18544AD796FB}">
      <dsp:nvSpPr>
        <dsp:cNvPr id="0" name=""/>
        <dsp:cNvSpPr/>
      </dsp:nvSpPr>
      <dsp:spPr>
        <a:xfrm>
          <a:off x="0" y="2391700"/>
          <a:ext cx="4970049" cy="504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F9E5F-696A-4463-8FD8-D9DA2C1D0E4F}">
      <dsp:nvSpPr>
        <dsp:cNvPr id="0" name=""/>
        <dsp:cNvSpPr/>
      </dsp:nvSpPr>
      <dsp:spPr>
        <a:xfrm>
          <a:off x="248502" y="2096500"/>
          <a:ext cx="3479034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99" tIns="0" rIns="1314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Provides access to records</a:t>
          </a:r>
        </a:p>
      </dsp:txBody>
      <dsp:txXfrm>
        <a:off x="277323" y="2125321"/>
        <a:ext cx="3421392" cy="532758"/>
      </dsp:txXfrm>
    </dsp:sp>
    <dsp:sp modelId="{6F678A0A-6F18-46A7-AB5F-5FEDC947B135}">
      <dsp:nvSpPr>
        <dsp:cNvPr id="0" name=""/>
        <dsp:cNvSpPr/>
      </dsp:nvSpPr>
      <dsp:spPr>
        <a:xfrm>
          <a:off x="0" y="3298901"/>
          <a:ext cx="4970049" cy="504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22B7A-41D8-490E-9C2A-4E147F57296C}">
      <dsp:nvSpPr>
        <dsp:cNvPr id="0" name=""/>
        <dsp:cNvSpPr/>
      </dsp:nvSpPr>
      <dsp:spPr>
        <a:xfrm>
          <a:off x="248502" y="3003700"/>
          <a:ext cx="3479034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99" tIns="0" rIns="1314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Policies, standards &amp; advice</a:t>
          </a:r>
        </a:p>
      </dsp:txBody>
      <dsp:txXfrm>
        <a:off x="277323" y="3032521"/>
        <a:ext cx="3421392" cy="532758"/>
      </dsp:txXfrm>
    </dsp:sp>
    <dsp:sp modelId="{C932F021-EB26-449C-8B71-DE06B48488CD}">
      <dsp:nvSpPr>
        <dsp:cNvPr id="0" name=""/>
        <dsp:cNvSpPr/>
      </dsp:nvSpPr>
      <dsp:spPr>
        <a:xfrm>
          <a:off x="0" y="4206101"/>
          <a:ext cx="4970049" cy="504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1F22A-F129-4A18-8D00-39FEE44FD4DE}">
      <dsp:nvSpPr>
        <dsp:cNvPr id="0" name=""/>
        <dsp:cNvSpPr/>
      </dsp:nvSpPr>
      <dsp:spPr>
        <a:xfrm>
          <a:off x="248502" y="3910901"/>
          <a:ext cx="3479034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99" tIns="0" rIns="1314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Disposal authorisation</a:t>
          </a:r>
        </a:p>
      </dsp:txBody>
      <dsp:txXfrm>
        <a:off x="277323" y="3939722"/>
        <a:ext cx="3421392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884B0-FC06-45C0-A3B7-714BFCB9774B}">
      <dsp:nvSpPr>
        <dsp:cNvPr id="0" name=""/>
        <dsp:cNvSpPr/>
      </dsp:nvSpPr>
      <dsp:spPr>
        <a:xfrm>
          <a:off x="-4808136" y="-736911"/>
          <a:ext cx="5726795" cy="5726795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BCAC0-704A-44E7-A9AC-EBC9A1A37B0E}">
      <dsp:nvSpPr>
        <dsp:cNvPr id="0" name=""/>
        <dsp:cNvSpPr/>
      </dsp:nvSpPr>
      <dsp:spPr>
        <a:xfrm>
          <a:off x="590832" y="425297"/>
          <a:ext cx="6679812" cy="85059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1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Why is good recordkeeping important?</a:t>
          </a:r>
        </a:p>
      </dsp:txBody>
      <dsp:txXfrm>
        <a:off x="590832" y="425297"/>
        <a:ext cx="6679812" cy="850594"/>
      </dsp:txXfrm>
    </dsp:sp>
    <dsp:sp modelId="{472FF365-3C2A-43AF-B02A-3C9F11DBE989}">
      <dsp:nvSpPr>
        <dsp:cNvPr id="0" name=""/>
        <dsp:cNvSpPr/>
      </dsp:nvSpPr>
      <dsp:spPr>
        <a:xfrm>
          <a:off x="59210" y="318972"/>
          <a:ext cx="1063243" cy="1063243"/>
        </a:xfrm>
        <a:prstGeom prst="ellips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610E3-9FED-445E-9982-90BDA6862B66}">
      <dsp:nvSpPr>
        <dsp:cNvPr id="0" name=""/>
        <dsp:cNvSpPr/>
      </dsp:nvSpPr>
      <dsp:spPr>
        <a:xfrm>
          <a:off x="900023" y="1701189"/>
          <a:ext cx="6370621" cy="85059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1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What is a public record?</a:t>
          </a:r>
        </a:p>
      </dsp:txBody>
      <dsp:txXfrm>
        <a:off x="900023" y="1701189"/>
        <a:ext cx="6370621" cy="850594"/>
      </dsp:txXfrm>
    </dsp:sp>
    <dsp:sp modelId="{1CBEE5BB-CDB8-4C11-8782-7D8302489F39}">
      <dsp:nvSpPr>
        <dsp:cNvPr id="0" name=""/>
        <dsp:cNvSpPr/>
      </dsp:nvSpPr>
      <dsp:spPr>
        <a:xfrm>
          <a:off x="368401" y="1594864"/>
          <a:ext cx="1063243" cy="1063243"/>
        </a:xfrm>
        <a:prstGeom prst="ellips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B425A-7B11-4349-B7FB-66D4BA4F9397}">
      <dsp:nvSpPr>
        <dsp:cNvPr id="0" name=""/>
        <dsp:cNvSpPr/>
      </dsp:nvSpPr>
      <dsp:spPr>
        <a:xfrm>
          <a:off x="590832" y="2977081"/>
          <a:ext cx="6679812" cy="85059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1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What are the requirements for managing records? </a:t>
          </a:r>
        </a:p>
      </dsp:txBody>
      <dsp:txXfrm>
        <a:off x="590832" y="2977081"/>
        <a:ext cx="6679812" cy="850594"/>
      </dsp:txXfrm>
    </dsp:sp>
    <dsp:sp modelId="{C5B2676C-BA83-472A-837F-8BE625491364}">
      <dsp:nvSpPr>
        <dsp:cNvPr id="0" name=""/>
        <dsp:cNvSpPr/>
      </dsp:nvSpPr>
      <dsp:spPr>
        <a:xfrm>
          <a:off x="59210" y="2870756"/>
          <a:ext cx="1063243" cy="1063243"/>
        </a:xfrm>
        <a:prstGeom prst="ellips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DED8-5242-4752-8B4E-FE208D487BD6}">
      <dsp:nvSpPr>
        <dsp:cNvPr id="0" name=""/>
        <dsp:cNvSpPr/>
      </dsp:nvSpPr>
      <dsp:spPr>
        <a:xfrm>
          <a:off x="4198115" y="1054"/>
          <a:ext cx="3156336" cy="142756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Council employees, mayors and councillors are aware of and fulfil their recordkeeping obligations</a:t>
          </a:r>
        </a:p>
      </dsp:txBody>
      <dsp:txXfrm>
        <a:off x="4198115" y="1054"/>
        <a:ext cx="3156336" cy="1427560"/>
      </dsp:txXfrm>
    </dsp:sp>
    <dsp:sp modelId="{6A07DD2F-5614-4CA0-8B67-72B31AC515A1}">
      <dsp:nvSpPr>
        <dsp:cNvPr id="0" name=""/>
        <dsp:cNvSpPr/>
      </dsp:nvSpPr>
      <dsp:spPr>
        <a:xfrm>
          <a:off x="2643502" y="1054"/>
          <a:ext cx="1413285" cy="1427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664BC-74C2-4706-94D8-3E5126C5DA33}">
      <dsp:nvSpPr>
        <dsp:cNvPr id="0" name=""/>
        <dsp:cNvSpPr/>
      </dsp:nvSpPr>
      <dsp:spPr>
        <a:xfrm>
          <a:off x="2643502" y="1664162"/>
          <a:ext cx="3156336" cy="142756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Council employees, mayors and councillors must make full and accurate public records</a:t>
          </a:r>
        </a:p>
      </dsp:txBody>
      <dsp:txXfrm>
        <a:off x="2643502" y="1664162"/>
        <a:ext cx="3156336" cy="1427560"/>
      </dsp:txXfrm>
    </dsp:sp>
    <dsp:sp modelId="{F16D117B-6A00-4E69-B7E3-4DC7B7421FC3}">
      <dsp:nvSpPr>
        <dsp:cNvPr id="0" name=""/>
        <dsp:cNvSpPr/>
      </dsp:nvSpPr>
      <dsp:spPr>
        <a:xfrm>
          <a:off x="5941167" y="1664162"/>
          <a:ext cx="1413285" cy="142756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583B1-80DF-4164-A422-89E5D530E1F2}">
      <dsp:nvSpPr>
        <dsp:cNvPr id="0" name=""/>
        <dsp:cNvSpPr/>
      </dsp:nvSpPr>
      <dsp:spPr>
        <a:xfrm>
          <a:off x="4198115" y="3327270"/>
          <a:ext cx="3156336" cy="142756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Public records must be retained for as long as they are lawfully required to be kept</a:t>
          </a:r>
        </a:p>
      </dsp:txBody>
      <dsp:txXfrm>
        <a:off x="4198115" y="3327270"/>
        <a:ext cx="3156336" cy="1427560"/>
      </dsp:txXfrm>
    </dsp:sp>
    <dsp:sp modelId="{60AC8069-90D7-42B3-ACE4-B2202ED92239}">
      <dsp:nvSpPr>
        <dsp:cNvPr id="0" name=""/>
        <dsp:cNvSpPr/>
      </dsp:nvSpPr>
      <dsp:spPr>
        <a:xfrm>
          <a:off x="2643502" y="3327270"/>
          <a:ext cx="1413285" cy="142756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284C0-F528-4E4A-BAF9-A108F04C3748}" type="datetimeFigureOut">
              <a:rPr lang="en-AU" smtClean="0"/>
              <a:t>26/07/2019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58FE6-649E-464A-A183-7569A7A99B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02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58FE6-649E-464A-A183-7569A7A99BC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74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58FE6-649E-464A-A183-7569A7A99BC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59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58FE6-649E-464A-A183-7569A7A99BC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86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58FE6-649E-464A-A183-7569A7A99BC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11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58FE6-649E-464A-A183-7569A7A99BC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2950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58FE6-649E-464A-A183-7569A7A99BC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02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58FE6-649E-464A-A183-7569A7A99BC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30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58FE6-649E-464A-A183-7569A7A99BC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526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58FE6-649E-464A-A183-7569A7A99BC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46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540" y="0"/>
            <a:ext cx="9144000" cy="2106703"/>
          </a:xfr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2540" y="2106703"/>
            <a:ext cx="9144000" cy="163571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Queensland State Archives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436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722" y="1905793"/>
            <a:ext cx="5181600" cy="4271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05792"/>
            <a:ext cx="5181600" cy="4271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1723" y="400843"/>
            <a:ext cx="10652077" cy="1325563"/>
          </a:xfrm>
        </p:spPr>
        <p:txBody>
          <a:bodyPr/>
          <a:lstStyle>
            <a:lvl1pPr>
              <a:defRPr>
                <a:solidFill>
                  <a:srgbClr val="1A8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439" y="6339841"/>
            <a:ext cx="452595" cy="32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D642E4-48A3-4AED-A41A-A12C40B6B79B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721" y="1903252"/>
            <a:ext cx="524701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54A2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22" y="2727164"/>
            <a:ext cx="5247015" cy="3462499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1" y="190325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54A2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1722" y="411003"/>
            <a:ext cx="10652077" cy="1325563"/>
          </a:xfrm>
        </p:spPr>
        <p:txBody>
          <a:bodyPr/>
          <a:lstStyle>
            <a:lvl1pPr>
              <a:defRPr>
                <a:solidFill>
                  <a:srgbClr val="1A8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170611" y="2727164"/>
            <a:ext cx="5183188" cy="3462499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439" y="6339841"/>
            <a:ext cx="452595" cy="32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D642E4-48A3-4AED-A41A-A12C40B6B79B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3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1723" y="471963"/>
            <a:ext cx="10652077" cy="1325563"/>
          </a:xfrm>
        </p:spPr>
        <p:txBody>
          <a:bodyPr/>
          <a:lstStyle>
            <a:lvl1pPr>
              <a:defRPr>
                <a:solidFill>
                  <a:srgbClr val="1A8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439" y="6339841"/>
            <a:ext cx="452595" cy="32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D642E4-48A3-4AED-A41A-A12C40B6B79B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6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439" y="6339841"/>
            <a:ext cx="452595" cy="32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D642E4-48A3-4AED-A41A-A12C40B6B79B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0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22" y="508342"/>
            <a:ext cx="4168229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54A2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08342"/>
            <a:ext cx="6172200" cy="564587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722" y="2108543"/>
            <a:ext cx="4168229" cy="404567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439" y="6339841"/>
            <a:ext cx="452595" cy="32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D642E4-48A3-4AED-A41A-A12C40B6B79B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1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531202"/>
            <a:ext cx="6172200" cy="55716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1722" y="531202"/>
            <a:ext cx="4178503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54A2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722" y="2131402"/>
            <a:ext cx="4178503" cy="3971447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521439" y="6339841"/>
            <a:ext cx="452595" cy="325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D642E4-48A3-4AED-A41A-A12C40B6B79B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1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22" y="1162843"/>
            <a:ext cx="10652077" cy="1325563"/>
          </a:xfrm>
        </p:spPr>
        <p:txBody>
          <a:bodyPr/>
          <a:lstStyle>
            <a:lvl1pPr>
              <a:defRPr>
                <a:solidFill>
                  <a:srgbClr val="1A8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3" y="2488405"/>
            <a:ext cx="10652077" cy="368855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42E4-48A3-4AED-A41A-A12C40B6B79B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22" y="6356349"/>
            <a:ext cx="7451678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Queensland State Archives Government Services</a:t>
            </a:r>
          </a:p>
        </p:txBody>
      </p:sp>
    </p:spTree>
    <p:extLst>
      <p:ext uri="{BB962C8B-B14F-4D97-AF65-F5344CB8AC3E}">
        <p14:creationId xmlns:p14="http://schemas.microsoft.com/office/powerpoint/2010/main" val="406302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722" y="2667791"/>
            <a:ext cx="5181600" cy="3509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67791"/>
            <a:ext cx="5181600" cy="3509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42E4-48A3-4AED-A41A-A12C40B6B79B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1722" y="1162843"/>
            <a:ext cx="10652077" cy="1325563"/>
          </a:xfrm>
        </p:spPr>
        <p:txBody>
          <a:bodyPr/>
          <a:lstStyle>
            <a:lvl1pPr>
              <a:defRPr>
                <a:solidFill>
                  <a:srgbClr val="1A8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22" y="6356349"/>
            <a:ext cx="7451678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Queensland State Archives Government Services</a:t>
            </a:r>
          </a:p>
        </p:txBody>
      </p:sp>
    </p:spTree>
    <p:extLst>
      <p:ext uri="{BB962C8B-B14F-4D97-AF65-F5344CB8AC3E}">
        <p14:creationId xmlns:p14="http://schemas.microsoft.com/office/powerpoint/2010/main" val="300862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722" y="2635125"/>
            <a:ext cx="524701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54A2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22" y="3459037"/>
            <a:ext cx="5247015" cy="2730626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1" y="26351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54A2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42E4-48A3-4AED-A41A-A12C40B6B79B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1722" y="1162843"/>
            <a:ext cx="10652077" cy="1325563"/>
          </a:xfrm>
        </p:spPr>
        <p:txBody>
          <a:bodyPr/>
          <a:lstStyle>
            <a:lvl1pPr>
              <a:defRPr>
                <a:solidFill>
                  <a:srgbClr val="1A8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170611" y="3459037"/>
            <a:ext cx="5183188" cy="2730626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22" y="6356349"/>
            <a:ext cx="7451678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Queensland State Archives Government Services</a:t>
            </a:r>
          </a:p>
        </p:txBody>
      </p:sp>
    </p:spTree>
    <p:extLst>
      <p:ext uri="{BB962C8B-B14F-4D97-AF65-F5344CB8AC3E}">
        <p14:creationId xmlns:p14="http://schemas.microsoft.com/office/powerpoint/2010/main" val="407477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42E4-48A3-4AED-A41A-A12C40B6B79B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1722" y="1162843"/>
            <a:ext cx="10652077" cy="1325563"/>
          </a:xfrm>
        </p:spPr>
        <p:txBody>
          <a:bodyPr/>
          <a:lstStyle>
            <a:lvl1pPr>
              <a:defRPr>
                <a:solidFill>
                  <a:srgbClr val="1A8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22" y="6356349"/>
            <a:ext cx="7451678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Queensland State Archives Government Services</a:t>
            </a:r>
          </a:p>
        </p:txBody>
      </p:sp>
    </p:spTree>
    <p:extLst>
      <p:ext uri="{BB962C8B-B14F-4D97-AF65-F5344CB8AC3E}">
        <p14:creationId xmlns:p14="http://schemas.microsoft.com/office/powerpoint/2010/main" val="185883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42E4-48A3-4AED-A41A-A12C40B6B79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22" y="6356349"/>
            <a:ext cx="7451678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Queensland State Archives Government Services</a:t>
            </a:r>
          </a:p>
        </p:txBody>
      </p:sp>
    </p:spTree>
    <p:extLst>
      <p:ext uri="{BB962C8B-B14F-4D97-AF65-F5344CB8AC3E}">
        <p14:creationId xmlns:p14="http://schemas.microsoft.com/office/powerpoint/2010/main" val="308914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22" y="1402422"/>
            <a:ext cx="4168229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54A2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02422"/>
            <a:ext cx="6172200" cy="475179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722" y="3166777"/>
            <a:ext cx="4168229" cy="2987443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42E4-48A3-4AED-A41A-A12C40B6B79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22" y="6356349"/>
            <a:ext cx="7451678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Queensland State Archives Government Services</a:t>
            </a:r>
          </a:p>
        </p:txBody>
      </p:sp>
    </p:spTree>
    <p:extLst>
      <p:ext uri="{BB962C8B-B14F-4D97-AF65-F5344CB8AC3E}">
        <p14:creationId xmlns:p14="http://schemas.microsoft.com/office/powerpoint/2010/main" val="9564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02422"/>
            <a:ext cx="6172200" cy="47004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42E4-48A3-4AED-A41A-A12C40B6B79B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1722" y="1402422"/>
            <a:ext cx="4178503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54A2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722" y="3174714"/>
            <a:ext cx="4178503" cy="2928135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722" y="6356349"/>
            <a:ext cx="7451678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Queensland State Archives Government Services</a:t>
            </a:r>
          </a:p>
        </p:txBody>
      </p:sp>
    </p:spTree>
    <p:extLst>
      <p:ext uri="{BB962C8B-B14F-4D97-AF65-F5344CB8AC3E}">
        <p14:creationId xmlns:p14="http://schemas.microsoft.com/office/powerpoint/2010/main" val="288936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22" y="410367"/>
            <a:ext cx="10652077" cy="1325563"/>
          </a:xfrm>
        </p:spPr>
        <p:txBody>
          <a:bodyPr/>
          <a:lstStyle>
            <a:lvl1pPr>
              <a:defRPr>
                <a:solidFill>
                  <a:srgbClr val="1A8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3" y="1735931"/>
            <a:ext cx="10652077" cy="444103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439" y="6339841"/>
            <a:ext cx="452595" cy="32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D642E4-48A3-4AED-A41A-A12C40B6B79B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50000"/>
            <a:lum/>
          </a:blip>
          <a:srcRect/>
          <a:stretch>
            <a:fillRect l="-6000"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722" y="1248700"/>
            <a:ext cx="10652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722" y="2733014"/>
            <a:ext cx="10652078" cy="3464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42E4-48A3-4AED-A41A-A12C40B6B79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722" y="6356349"/>
            <a:ext cx="7451678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Queensland State Archives Government Services</a:t>
            </a:r>
          </a:p>
        </p:txBody>
      </p:sp>
    </p:spTree>
    <p:extLst>
      <p:ext uri="{BB962C8B-B14F-4D97-AF65-F5344CB8AC3E}">
        <p14:creationId xmlns:p14="http://schemas.microsoft.com/office/powerpoint/2010/main" val="329899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A88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0000"/>
            <a:lum/>
          </a:blip>
          <a:srcRect/>
          <a:stretch>
            <a:fillRect l="-5000"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722" y="415580"/>
            <a:ext cx="10652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722" y="1859280"/>
            <a:ext cx="10652078" cy="433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599" y="6278881"/>
            <a:ext cx="452595" cy="3251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DBD642E4-48A3-4AED-A41A-A12C40B6B79B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A88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age.ccc.qld.gov.au/link/id/zzzz5c9c03373029e330/page.html?prompt=1&amp;" TargetMode="External"/><Relationship Id="rId7" Type="http://schemas.openxmlformats.org/officeDocument/2006/relationships/hyperlink" Target="https://twitter.com/QSA4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witter.com/CCC_QLD" TargetMode="External"/><Relationship Id="rId5" Type="http://schemas.openxmlformats.org/officeDocument/2006/relationships/hyperlink" Target="https://grkblog.archives.qld.gov.au/" TargetMode="External"/><Relationship Id="rId4" Type="http://schemas.openxmlformats.org/officeDocument/2006/relationships/hyperlink" Target="http://www.vision6.com.au/em/forms/subscribe.php?db=478462&amp;s=176764&amp;a=40791&amp;k=7ef75b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gov.qld.gov.au/recordkeep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ccc.qld.gov.au/corruption-prevention/corruption-prevention-advisori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2C90B9-28C3-4875-9E69-CB3A378F160A}"/>
              </a:ext>
            </a:extLst>
          </p:cNvPr>
          <p:cNvSpPr txBox="1"/>
          <p:nvPr/>
        </p:nvSpPr>
        <p:spPr>
          <a:xfrm>
            <a:off x="1319753" y="443060"/>
            <a:ext cx="10086680" cy="1159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1A88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Council Records: A guideline for mayors, councillors, CEOs and council employees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4E136E3-E5DF-4021-9322-27C6104A1B2D}"/>
              </a:ext>
            </a:extLst>
          </p:cNvPr>
          <p:cNvSpPr txBox="1">
            <a:spLocks/>
          </p:cNvSpPr>
          <p:nvPr/>
        </p:nvSpPr>
        <p:spPr>
          <a:xfrm>
            <a:off x="1319753" y="1753386"/>
            <a:ext cx="5247015" cy="12547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54A2D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Josephine Marsh</a:t>
            </a:r>
          </a:p>
          <a:p>
            <a:r>
              <a:rPr lang="en-AU" dirty="0"/>
              <a:t>Director, Government Records and Discovery</a:t>
            </a:r>
          </a:p>
          <a:p>
            <a:r>
              <a:rPr lang="en-AU" dirty="0"/>
              <a:t>Queensland State Archives</a:t>
            </a:r>
          </a:p>
          <a:p>
            <a:r>
              <a:rPr lang="en-AU" sz="2600" dirty="0"/>
              <a:t>25 July 2019</a:t>
            </a:r>
          </a:p>
        </p:txBody>
      </p:sp>
    </p:spTree>
    <p:extLst>
      <p:ext uri="{BB962C8B-B14F-4D97-AF65-F5344CB8AC3E}">
        <p14:creationId xmlns:p14="http://schemas.microsoft.com/office/powerpoint/2010/main" val="251712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749F0-46EE-4809-9010-F5CD3DF62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722" y="2743200"/>
            <a:ext cx="5097194" cy="2627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/>
              <a:t>Subscribe to: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dirty="0">
                <a:hlinkClick r:id="rId3"/>
              </a:rPr>
              <a:t>CCC updates</a:t>
            </a:r>
          </a:p>
          <a:p>
            <a:pPr marL="0" indent="0">
              <a:buNone/>
            </a:pPr>
            <a:endParaRPr lang="en-AU" sz="2400" dirty="0">
              <a:hlinkClick r:id="rId3"/>
            </a:endParaRPr>
          </a:p>
          <a:p>
            <a:r>
              <a:rPr lang="en-AU" sz="2400" dirty="0">
                <a:hlinkClick r:id="rId4"/>
              </a:rPr>
              <a:t>QSA newsletter</a:t>
            </a:r>
            <a:r>
              <a:rPr lang="en-AU" sz="2400" dirty="0"/>
              <a:t> 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dirty="0">
                <a:hlinkClick r:id="rId5"/>
              </a:rPr>
              <a:t>Blogs</a:t>
            </a:r>
            <a:r>
              <a:rPr lang="en-AU" sz="2400" dirty="0"/>
              <a:t> on QSA’s Records Connect</a:t>
            </a:r>
          </a:p>
          <a:p>
            <a:pPr marL="0" indent="0">
              <a:buNone/>
            </a:pPr>
            <a:endParaRPr lang="en-AU" sz="1200" dirty="0"/>
          </a:p>
          <a:p>
            <a:endParaRPr lang="en-AU" sz="2800" dirty="0"/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78B382-CC0B-44AA-AE00-AD4A4E09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Stay informed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0E072-01FB-4521-B169-22E5140737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17636" y="2964531"/>
            <a:ext cx="3286657" cy="2730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Follow us on: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Twitter</a:t>
            </a:r>
          </a:p>
          <a:p>
            <a:pPr marL="0" indent="0">
              <a:buNone/>
            </a:pPr>
            <a:r>
              <a:rPr lang="en-AU" sz="2400" dirty="0">
                <a:hlinkClick r:id="rId6"/>
              </a:rPr>
              <a:t>@CCC_QLD</a:t>
            </a:r>
          </a:p>
          <a:p>
            <a:pPr marL="0" indent="0">
              <a:buNone/>
            </a:pPr>
            <a:endParaRPr lang="en-AU" sz="2400" dirty="0">
              <a:hlinkClick r:id="rId6"/>
            </a:endParaRPr>
          </a:p>
          <a:p>
            <a:pPr marL="0" indent="0">
              <a:buNone/>
            </a:pPr>
            <a:r>
              <a:rPr lang="en-AU" sz="2400" dirty="0">
                <a:hlinkClick r:id="rId7"/>
              </a:rPr>
              <a:t>@QSA4gov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5461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AE44BA-FB65-4DB1-8464-CC56BC23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829" y="1689773"/>
            <a:ext cx="4454342" cy="1325563"/>
          </a:xfrm>
        </p:spPr>
        <p:txBody>
          <a:bodyPr>
            <a:noAutofit/>
          </a:bodyPr>
          <a:lstStyle/>
          <a:p>
            <a:r>
              <a:rPr lang="en-AU" sz="6600" dirty="0"/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5A391-E276-45BB-AD18-92626F5C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716016"/>
            <a:ext cx="82296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9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9E12-FCAD-4B79-BEBA-AF106DB64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11" y="7360"/>
            <a:ext cx="10897378" cy="1325563"/>
          </a:xfrm>
        </p:spPr>
        <p:txBody>
          <a:bodyPr/>
          <a:lstStyle/>
          <a:p>
            <a:r>
              <a:rPr lang="en-AU" dirty="0"/>
              <a:t>An overview of Queensland State Archives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FCEB2-5F7C-4311-9E53-EF8CF7D7E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27" y="3498803"/>
            <a:ext cx="3343612" cy="2225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2935F6-11FA-4332-A5B7-09D8F626C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14" y="1465545"/>
            <a:ext cx="3765069" cy="2532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05072-3459-4DB1-B3A1-0E9A7BC50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14" y="3543686"/>
            <a:ext cx="1079098" cy="117298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D9BDF2-6496-450B-8D5F-88FBF2F20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864095"/>
              </p:ext>
            </p:extLst>
          </p:nvPr>
        </p:nvGraphicFramePr>
        <p:xfrm>
          <a:off x="299053" y="1195656"/>
          <a:ext cx="4970049" cy="499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9141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A2F45A-5AFE-4091-B3DF-ABCFAEEDD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34701" cy="68580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3D14F50-AA13-4D79-936B-918F59B9F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621752"/>
              </p:ext>
            </p:extLst>
          </p:nvPr>
        </p:nvGraphicFramePr>
        <p:xfrm>
          <a:off x="4834701" y="1302513"/>
          <a:ext cx="7328816" cy="425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418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50603C-38CF-4CC8-BBE8-76857D203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86" y="364859"/>
            <a:ext cx="5775031" cy="1325563"/>
          </a:xfrm>
        </p:spPr>
        <p:txBody>
          <a:bodyPr/>
          <a:lstStyle/>
          <a:p>
            <a:r>
              <a:rPr lang="en-AU" dirty="0"/>
              <a:t>Recordkeeping advice for local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C5537-D179-4F14-B090-60A3B26756A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90389" y="2039130"/>
            <a:ext cx="5457825" cy="3454400"/>
          </a:xfrm>
        </p:spPr>
        <p:txBody>
          <a:bodyPr>
            <a:normAutofit/>
          </a:bodyPr>
          <a:lstStyle/>
          <a:p>
            <a:r>
              <a:rPr lang="en-AU" dirty="0"/>
              <a:t>Records Governance Policy</a:t>
            </a:r>
          </a:p>
          <a:p>
            <a:r>
              <a:rPr lang="en-AU" dirty="0"/>
              <a:t>General recordkeeping advice - </a:t>
            </a:r>
            <a:r>
              <a:rPr lang="en-AU" dirty="0">
                <a:hlinkClick r:id="rId3"/>
              </a:rPr>
              <a:t>https://www.forgov.qld.gov.au/recordkeeping</a:t>
            </a:r>
            <a:r>
              <a:rPr lang="en-AU" dirty="0"/>
              <a:t> </a:t>
            </a:r>
          </a:p>
          <a:p>
            <a:r>
              <a:rPr lang="en-AU" dirty="0"/>
              <a:t>Corruption Prevention Advisories - </a:t>
            </a:r>
            <a:r>
              <a:rPr lang="en-AU" dirty="0">
                <a:hlinkClick r:id="rId4"/>
              </a:rPr>
              <a:t>http://www.ccc.qld.gov.au/corruption-prevention/corruption-prevention-advisories</a:t>
            </a:r>
            <a:r>
              <a:rPr lang="en-AU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A5D8B-B13D-4F61-A438-CB44386CF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185" y="1005397"/>
            <a:ext cx="3135036" cy="4433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717129-07CF-40D6-887B-6D3D2F665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2362" y="2860487"/>
            <a:ext cx="34596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C5537-D179-4F14-B090-60A3B26756A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44213" y="777472"/>
            <a:ext cx="2732287" cy="2730500"/>
          </a:xfrm>
        </p:spPr>
        <p:txBody>
          <a:bodyPr numCol="1"/>
          <a:lstStyle/>
          <a:p>
            <a:pPr marL="0" indent="0">
              <a:buNone/>
            </a:pPr>
            <a:r>
              <a:rPr lang="en-AU" sz="2200" dirty="0"/>
              <a:t>Code of Conduct for Councillors in Queensland </a:t>
            </a:r>
          </a:p>
          <a:p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C5C9D5-3249-4305-9299-C7B7DC74F8D0}"/>
              </a:ext>
            </a:extLst>
          </p:cNvPr>
          <p:cNvSpPr txBox="1">
            <a:spLocks/>
          </p:cNvSpPr>
          <p:nvPr/>
        </p:nvSpPr>
        <p:spPr>
          <a:xfrm>
            <a:off x="8099214" y="777346"/>
            <a:ext cx="3748874" cy="273062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Your social media and you: A guide for elected council members in Queensland </a:t>
            </a:r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42969C-80B7-4E63-B59B-CDA5A905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21" y="2164887"/>
            <a:ext cx="2596431" cy="356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473EC9-3008-4FE4-AD58-85DABDE63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218" y="2164886"/>
            <a:ext cx="2558061" cy="3569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EBA927-CB37-4837-B8B0-3482443AF949}"/>
              </a:ext>
            </a:extLst>
          </p:cNvPr>
          <p:cNvSpPr txBox="1">
            <a:spLocks/>
          </p:cNvSpPr>
          <p:nvPr/>
        </p:nvSpPr>
        <p:spPr>
          <a:xfrm>
            <a:off x="706558" y="777346"/>
            <a:ext cx="3015513" cy="273062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i="1" dirty="0"/>
              <a:t>Local Government Act 2009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7F0C35-6EC2-45BC-8A1B-6A4312AE6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57" y="2164886"/>
            <a:ext cx="2500740" cy="3569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426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939C87-8AF1-4F16-8EB4-FA070DB05205}"/>
              </a:ext>
            </a:extLst>
          </p:cNvPr>
          <p:cNvSpPr/>
          <p:nvPr/>
        </p:nvSpPr>
        <p:spPr>
          <a:xfrm>
            <a:off x="7038255" y="4425901"/>
            <a:ext cx="3014663" cy="1606470"/>
          </a:xfrm>
          <a:prstGeom prst="roundRect">
            <a:avLst/>
          </a:prstGeom>
          <a:solidFill>
            <a:srgbClr val="01B5BB">
              <a:alpha val="25000"/>
            </a:srgbClr>
          </a:solidFill>
          <a:ln>
            <a:solidFill>
              <a:srgbClr val="01B5BB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 legislative obligations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221CD37-DFD2-48EE-AF3A-21CAC10B16BC}"/>
              </a:ext>
            </a:extLst>
          </p:cNvPr>
          <p:cNvSpPr txBox="1">
            <a:spLocks/>
          </p:cNvSpPr>
          <p:nvPr/>
        </p:nvSpPr>
        <p:spPr>
          <a:xfrm>
            <a:off x="521172" y="292233"/>
            <a:ext cx="6238443" cy="114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1A88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Why is good recordkeeping important?</a:t>
            </a:r>
          </a:p>
        </p:txBody>
      </p:sp>
      <p:sp>
        <p:nvSpPr>
          <p:cNvPr id="9" name="Shape 547">
            <a:extLst>
              <a:ext uri="{FF2B5EF4-FFF2-40B4-BE49-F238E27FC236}">
                <a16:creationId xmlns:a16="http://schemas.microsoft.com/office/drawing/2014/main" id="{9698ADF1-9FB3-408A-ACE6-5A617A5AFAD3}"/>
              </a:ext>
            </a:extLst>
          </p:cNvPr>
          <p:cNvSpPr/>
          <p:nvPr/>
        </p:nvSpPr>
        <p:spPr>
          <a:xfrm>
            <a:off x="5270863" y="2535855"/>
            <a:ext cx="1018671" cy="967119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1B5B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3AE98E-CA94-4D4F-B7B2-E9B8FABC94B7}"/>
              </a:ext>
            </a:extLst>
          </p:cNvPr>
          <p:cNvSpPr/>
          <p:nvPr/>
        </p:nvSpPr>
        <p:spPr>
          <a:xfrm>
            <a:off x="1533329" y="1687869"/>
            <a:ext cx="3014663" cy="1606470"/>
          </a:xfrm>
          <a:prstGeom prst="roundRect">
            <a:avLst/>
          </a:prstGeom>
          <a:solidFill>
            <a:srgbClr val="01B5BB">
              <a:alpha val="25000"/>
            </a:srgbClr>
          </a:solidFill>
          <a:ln>
            <a:solidFill>
              <a:srgbClr val="01B5BB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Strengthens transparency and good governance</a:t>
            </a:r>
          </a:p>
        </p:txBody>
      </p:sp>
      <p:sp>
        <p:nvSpPr>
          <p:cNvPr id="11" name="Shape 547">
            <a:extLst>
              <a:ext uri="{FF2B5EF4-FFF2-40B4-BE49-F238E27FC236}">
                <a16:creationId xmlns:a16="http://schemas.microsoft.com/office/drawing/2014/main" id="{6609D574-413C-4A17-BC69-F09D60CD3A9A}"/>
              </a:ext>
            </a:extLst>
          </p:cNvPr>
          <p:cNvSpPr/>
          <p:nvPr/>
        </p:nvSpPr>
        <p:spPr>
          <a:xfrm>
            <a:off x="521172" y="3019414"/>
            <a:ext cx="2512779" cy="2375727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1B5B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547">
            <a:extLst>
              <a:ext uri="{FF2B5EF4-FFF2-40B4-BE49-F238E27FC236}">
                <a16:creationId xmlns:a16="http://schemas.microsoft.com/office/drawing/2014/main" id="{E0F0F2D8-7131-4A7E-B3C8-F099F2155C33}"/>
              </a:ext>
            </a:extLst>
          </p:cNvPr>
          <p:cNvSpPr/>
          <p:nvPr/>
        </p:nvSpPr>
        <p:spPr>
          <a:xfrm>
            <a:off x="8140755" y="5999450"/>
            <a:ext cx="1018671" cy="967119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1B5B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547">
            <a:extLst>
              <a:ext uri="{FF2B5EF4-FFF2-40B4-BE49-F238E27FC236}">
                <a16:creationId xmlns:a16="http://schemas.microsoft.com/office/drawing/2014/main" id="{F07C9755-ED6A-4B0A-B8B5-3BB0481B1E35}"/>
              </a:ext>
            </a:extLst>
          </p:cNvPr>
          <p:cNvSpPr/>
          <p:nvPr/>
        </p:nvSpPr>
        <p:spPr>
          <a:xfrm>
            <a:off x="7350407" y="607453"/>
            <a:ext cx="2025761" cy="1670518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1B5B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547">
            <a:extLst>
              <a:ext uri="{FF2B5EF4-FFF2-40B4-BE49-F238E27FC236}">
                <a16:creationId xmlns:a16="http://schemas.microsoft.com/office/drawing/2014/main" id="{0AD5D671-6CF1-4789-81B9-EB2EA61FB93C}"/>
              </a:ext>
            </a:extLst>
          </p:cNvPr>
          <p:cNvSpPr/>
          <p:nvPr/>
        </p:nvSpPr>
        <p:spPr>
          <a:xfrm>
            <a:off x="10509847" y="4745577"/>
            <a:ext cx="1018671" cy="967119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1B5B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547">
            <a:extLst>
              <a:ext uri="{FF2B5EF4-FFF2-40B4-BE49-F238E27FC236}">
                <a16:creationId xmlns:a16="http://schemas.microsoft.com/office/drawing/2014/main" id="{C67D8DA4-2706-4836-AC7A-CB0E343E5FF5}"/>
              </a:ext>
            </a:extLst>
          </p:cNvPr>
          <p:cNvSpPr/>
          <p:nvPr/>
        </p:nvSpPr>
        <p:spPr>
          <a:xfrm>
            <a:off x="3096367" y="5848427"/>
            <a:ext cx="1444916" cy="1376362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1B5B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6CAAAF-41C3-4F0B-9BF0-47D1C8683F3C}"/>
              </a:ext>
            </a:extLst>
          </p:cNvPr>
          <p:cNvSpPr/>
          <p:nvPr/>
        </p:nvSpPr>
        <p:spPr>
          <a:xfrm>
            <a:off x="8187102" y="2412019"/>
            <a:ext cx="3014663" cy="1606470"/>
          </a:xfrm>
          <a:prstGeom prst="roundRect">
            <a:avLst/>
          </a:prstGeom>
          <a:solidFill>
            <a:srgbClr val="01B5BB">
              <a:alpha val="25000"/>
            </a:srgbClr>
          </a:solidFill>
          <a:ln>
            <a:solidFill>
              <a:srgbClr val="01B5BB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evidence of decisions and actions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814D6C-DA44-46D2-A95A-460255121039}"/>
              </a:ext>
            </a:extLst>
          </p:cNvPr>
          <p:cNvSpPr/>
          <p:nvPr/>
        </p:nvSpPr>
        <p:spPr>
          <a:xfrm>
            <a:off x="3033951" y="4152538"/>
            <a:ext cx="3014663" cy="1606470"/>
          </a:xfrm>
          <a:prstGeom prst="roundRect">
            <a:avLst/>
          </a:prstGeom>
          <a:solidFill>
            <a:srgbClr val="01B5BB">
              <a:alpha val="25000"/>
            </a:srgbClr>
          </a:solidFill>
          <a:ln>
            <a:solidFill>
              <a:srgbClr val="01B5BB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risk of misconduct</a:t>
            </a:r>
          </a:p>
        </p:txBody>
      </p:sp>
    </p:spTree>
    <p:extLst>
      <p:ext uri="{BB962C8B-B14F-4D97-AF65-F5344CB8AC3E}">
        <p14:creationId xmlns:p14="http://schemas.microsoft.com/office/powerpoint/2010/main" val="392312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AB2F8-323C-45F6-9A96-861792246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23" y="544131"/>
            <a:ext cx="3770335" cy="5240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75FADF-135A-441C-B3C4-B50104AC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313" y="1358052"/>
            <a:ext cx="4556531" cy="41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513DAB-B7FF-414F-8264-1A8A6FFF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67" y="78623"/>
            <a:ext cx="10652077" cy="1325563"/>
          </a:xfrm>
        </p:spPr>
        <p:txBody>
          <a:bodyPr/>
          <a:lstStyle/>
          <a:p>
            <a:r>
              <a:rPr lang="en-AU" dirty="0"/>
              <a:t>What is a public record?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0D90DB-3E59-459E-B40D-BA3679D7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71" y="1772945"/>
            <a:ext cx="8015257" cy="40277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0E7B95-FF54-4619-B46A-15687B88A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6" y="1251709"/>
            <a:ext cx="94964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0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89F533-663F-4EA4-BA6C-10F9D61F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8" y="34724"/>
            <a:ext cx="11694763" cy="1007987"/>
          </a:xfrm>
        </p:spPr>
        <p:txBody>
          <a:bodyPr>
            <a:normAutofit/>
          </a:bodyPr>
          <a:lstStyle/>
          <a:p>
            <a:r>
              <a:rPr lang="en-AU" sz="3600" dirty="0"/>
              <a:t>What are the requirements for managing public records?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48CD6EA-3577-4649-B307-47FC1B294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036067"/>
              </p:ext>
            </p:extLst>
          </p:nvPr>
        </p:nvGraphicFramePr>
        <p:xfrm>
          <a:off x="1278038" y="1215342"/>
          <a:ext cx="9997955" cy="475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0862293"/>
      </p:ext>
    </p:extLst>
  </p:cSld>
  <p:clrMapOvr>
    <a:masterClrMapping/>
  </p:clrMapOvr>
</p:sld>
</file>

<file path=ppt/theme/theme1.xml><?xml version="1.0" encoding="utf-8"?>
<a:theme xmlns:a="http://schemas.openxmlformats.org/drawingml/2006/main" name="GRK slides with header">
  <a:themeElements>
    <a:clrScheme name="QSA Gov Services">
      <a:dk1>
        <a:srgbClr val="171616"/>
      </a:dk1>
      <a:lt1>
        <a:srgbClr val="171616"/>
      </a:lt1>
      <a:dk2>
        <a:srgbClr val="FFFFFF"/>
      </a:dk2>
      <a:lt2>
        <a:srgbClr val="FFFFFF"/>
      </a:lt2>
      <a:accent1>
        <a:srgbClr val="1A8859"/>
      </a:accent1>
      <a:accent2>
        <a:srgbClr val="54A2D2"/>
      </a:accent2>
      <a:accent3>
        <a:srgbClr val="A5A5A5"/>
      </a:accent3>
      <a:accent4>
        <a:srgbClr val="DA8937"/>
      </a:accent4>
      <a:accent5>
        <a:srgbClr val="1A8859"/>
      </a:accent5>
      <a:accent6>
        <a:srgbClr val="70AD47"/>
      </a:accent6>
      <a:hlink>
        <a:srgbClr val="2E75B5"/>
      </a:hlink>
      <a:folHlink>
        <a:srgbClr val="954F72"/>
      </a:folHlink>
    </a:clrScheme>
    <a:fontScheme name="QSA Gov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ernment recordkeeping (GRK) template for PowerPoint presentations (new QSA branding - HPW)" id="{FA1F9BC7-3070-4B3D-914D-593759B89843}" vid="{5D116FD9-6E9C-4DF9-B6D3-89341F5FD989}"/>
    </a:ext>
  </a:extLst>
</a:theme>
</file>

<file path=ppt/theme/theme2.xml><?xml version="1.0" encoding="utf-8"?>
<a:theme xmlns:a="http://schemas.openxmlformats.org/drawingml/2006/main" name="GRK slides simple">
  <a:themeElements>
    <a:clrScheme name="QSA Gov Services">
      <a:dk1>
        <a:srgbClr val="171616"/>
      </a:dk1>
      <a:lt1>
        <a:srgbClr val="171616"/>
      </a:lt1>
      <a:dk2>
        <a:srgbClr val="FFFFFF"/>
      </a:dk2>
      <a:lt2>
        <a:srgbClr val="FFFFFF"/>
      </a:lt2>
      <a:accent1>
        <a:srgbClr val="1A8859"/>
      </a:accent1>
      <a:accent2>
        <a:srgbClr val="54A2D2"/>
      </a:accent2>
      <a:accent3>
        <a:srgbClr val="A5A5A5"/>
      </a:accent3>
      <a:accent4>
        <a:srgbClr val="DA8937"/>
      </a:accent4>
      <a:accent5>
        <a:srgbClr val="1A8859"/>
      </a:accent5>
      <a:accent6>
        <a:srgbClr val="70AD47"/>
      </a:accent6>
      <a:hlink>
        <a:srgbClr val="2E75B5"/>
      </a:hlink>
      <a:folHlink>
        <a:srgbClr val="954F72"/>
      </a:folHlink>
    </a:clrScheme>
    <a:fontScheme name="QSA Gov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ernment recordkeeping (GRK) template for PowerPoint presentations (new QSA branding - HPW)" id="{FA1F9BC7-3070-4B3D-914D-593759B89843}" vid="{AAA5A5FA-ACE1-49CF-B789-F508B96DE1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262</Words>
  <Application>Microsoft Office PowerPoint</Application>
  <PresentationFormat>Widescreen</PresentationFormat>
  <Paragraphs>57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GRK slides with header</vt:lpstr>
      <vt:lpstr>GRK slides simple</vt:lpstr>
      <vt:lpstr>PowerPoint Presentation</vt:lpstr>
      <vt:lpstr>An overview of Queensland State Archives</vt:lpstr>
      <vt:lpstr>PowerPoint Presentation</vt:lpstr>
      <vt:lpstr>Recordkeeping advice for local government</vt:lpstr>
      <vt:lpstr>PowerPoint Presentation</vt:lpstr>
      <vt:lpstr>PowerPoint Presentation</vt:lpstr>
      <vt:lpstr>PowerPoint Presentation</vt:lpstr>
      <vt:lpstr>What is a public record?</vt:lpstr>
      <vt:lpstr>What are the requirements for managing public records?</vt:lpstr>
      <vt:lpstr>Stay informed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Local Government webinar - Joint CCC QSA publication on council records -  25 July 2019</dc:title>
  <dc:creator/>
  <cp:keywords>qsa, queensland state archives, ccc, crime and corruption commission, presentation, slideshow, slides, council records, corruption prevention advisory, records, records management, recordkeeping</cp:keywords>
  <cp:lastModifiedBy/>
  <cp:revision>1</cp:revision>
  <dcterms:created xsi:type="dcterms:W3CDTF">2019-07-26T05:12:50Z</dcterms:created>
  <dcterms:modified xsi:type="dcterms:W3CDTF">2019-07-26T05:15:35Z</dcterms:modified>
  <cp:category>Presentation for Local Government webinar - Joint CCC QSA publication on council records -  25 July 2019</cp:category>
</cp:coreProperties>
</file>